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5.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9" r:id="rId5"/>
    <p:sldMasterId id="2147483687" r:id="rId6"/>
    <p:sldMasterId id="2147483720" r:id="rId7"/>
    <p:sldMasterId id="2147483688" r:id="rId8"/>
  </p:sldMasterIdLst>
  <p:sldIdLst>
    <p:sldId id="263" r:id="rId9"/>
    <p:sldId id="264" r:id="rId10"/>
    <p:sldId id="265" r:id="rId11"/>
    <p:sldId id="259" r:id="rId12"/>
    <p:sldId id="270" r:id="rId13"/>
    <p:sldId id="271" r:id="rId14"/>
    <p:sldId id="272" r:id="rId15"/>
    <p:sldId id="266" r:id="rId16"/>
    <p:sldId id="274" r:id="rId17"/>
    <p:sldId id="275" r:id="rId18"/>
    <p:sldId id="267" r:id="rId19"/>
    <p:sldId id="277" r:id="rId20"/>
    <p:sldId id="278" r:id="rId21"/>
    <p:sldId id="268" r:id="rId22"/>
    <p:sldId id="269" r:id="rId23"/>
    <p:sldId id="260"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002A"/>
    <a:srgbClr val="F08830"/>
    <a:srgbClr val="BD4A91"/>
    <a:srgbClr val="009498"/>
    <a:srgbClr val="909C19"/>
    <a:srgbClr val="8093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14C343-0A57-4F4E-BE81-E266D751F251}" v="16" dt="2022-04-28T13:48:11.2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64" autoAdjust="0"/>
    <p:restoredTop sz="94660"/>
  </p:normalViewPr>
  <p:slideViewPr>
    <p:cSldViewPr snapToGrid="0">
      <p:cViewPr varScale="1">
        <p:scale>
          <a:sx n="90" d="100"/>
          <a:sy n="90" d="100"/>
        </p:scale>
        <p:origin x="12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3.xml"/><Relationship Id="rId7" Type="http://schemas.openxmlformats.org/officeDocument/2006/relationships/slideMaster" Target="slideMasters/slideMaster4.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tableStyles" Target="tableStyles.xml"/><Relationship Id="rId10" Type="http://schemas.openxmlformats.org/officeDocument/2006/relationships/slide" Target="slides/slide2.xml"/><Relationship Id="rId19" Type="http://schemas.openxmlformats.org/officeDocument/2006/relationships/slide" Target="slides/slide11.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jp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jp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ntroslide - 2">
    <p:spTree>
      <p:nvGrpSpPr>
        <p:cNvPr id="1" name=""/>
        <p:cNvGrpSpPr/>
        <p:nvPr/>
      </p:nvGrpSpPr>
      <p:grpSpPr>
        <a:xfrm>
          <a:off x="0" y="0"/>
          <a:ext cx="0" cy="0"/>
          <a:chOff x="0" y="0"/>
          <a:chExt cx="0" cy="0"/>
        </a:xfrm>
      </p:grpSpPr>
      <p:sp>
        <p:nvSpPr>
          <p:cNvPr id="6" name="Picture Placeholder 29">
            <a:extLst>
              <a:ext uri="{FF2B5EF4-FFF2-40B4-BE49-F238E27FC236}">
                <a16:creationId xmlns:a16="http://schemas.microsoft.com/office/drawing/2014/main" id="{669EC62D-CF2B-7383-B0CC-A585EAB8F51D}"/>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5" name="Afbeelding 4">
            <a:extLst>
              <a:ext uri="{FF2B5EF4-FFF2-40B4-BE49-F238E27FC236}">
                <a16:creationId xmlns:a16="http://schemas.microsoft.com/office/drawing/2014/main" id="{1B99A675-1AB3-2042-8AED-EA7F7470318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Tree>
    <p:extLst>
      <p:ext uri="{BB962C8B-B14F-4D97-AF65-F5344CB8AC3E}">
        <p14:creationId xmlns:p14="http://schemas.microsoft.com/office/powerpoint/2010/main" val="192253608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Kleurslides - 1">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B1E8CDB6-7DAC-604E-82A6-C57C1883D500}"/>
              </a:ext>
            </a:extLst>
          </p:cNvPr>
          <p:cNvSpPr/>
          <p:nvPr userDrawn="1"/>
        </p:nvSpPr>
        <p:spPr>
          <a:xfrm>
            <a:off x="4062714" y="0"/>
            <a:ext cx="8140488" cy="6858000"/>
          </a:xfrm>
          <a:prstGeom prst="rect">
            <a:avLst/>
          </a:prstGeom>
          <a:solidFill>
            <a:srgbClr val="C7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685EFCB2-B32A-E64D-98AF-A93CECB0F6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345045" y="0"/>
            <a:ext cx="1623060" cy="1239660"/>
          </a:xfrm>
          <a:prstGeom prst="rect">
            <a:avLst/>
          </a:prstGeom>
        </p:spPr>
      </p:pic>
      <p:pic>
        <p:nvPicPr>
          <p:cNvPr id="8" name="Picture 7" descr="A close up of a clock&#10;&#10;Description automatically generated">
            <a:extLst>
              <a:ext uri="{FF2B5EF4-FFF2-40B4-BE49-F238E27FC236}">
                <a16:creationId xmlns:a16="http://schemas.microsoft.com/office/drawing/2014/main" id="{522BC88A-DF24-4230-9812-8B82AFF02A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695987" y="2273468"/>
            <a:ext cx="2459906" cy="2311063"/>
          </a:xfrm>
          <a:prstGeom prst="rect">
            <a:avLst/>
          </a:prstGeom>
        </p:spPr>
      </p:pic>
      <p:sp>
        <p:nvSpPr>
          <p:cNvPr id="9" name="Title 1">
            <a:extLst>
              <a:ext uri="{FF2B5EF4-FFF2-40B4-BE49-F238E27FC236}">
                <a16:creationId xmlns:a16="http://schemas.microsoft.com/office/drawing/2014/main" id="{088382AC-B020-46A8-AC6A-5F7431F56A17}"/>
              </a:ext>
            </a:extLst>
          </p:cNvPr>
          <p:cNvSpPr txBox="1">
            <a:spLocks noGrp="1"/>
          </p:cNvSpPr>
          <p:nvPr>
            <p:ph type="ctrTitle"/>
          </p:nvPr>
        </p:nvSpPr>
        <p:spPr>
          <a:xfrm>
            <a:off x="6096000" y="2273468"/>
            <a:ext cx="5684322" cy="1149281"/>
          </a:xfrm>
          <a:prstGeom prst="rect">
            <a:avLst/>
          </a:prstGeom>
        </p:spPr>
        <p:txBody>
          <a:bodyPr anchor="t"/>
          <a:lstStyle>
            <a:lvl1pPr>
              <a:defRPr sz="2400" b="1">
                <a:solidFill>
                  <a:schemeClr val="bg1"/>
                </a:solidFill>
              </a:defRPr>
            </a:lvl1pPr>
          </a:lstStyle>
          <a:p>
            <a:pPr lvl="0"/>
            <a:endParaRPr lang="en-NL" dirty="0"/>
          </a:p>
        </p:txBody>
      </p:sp>
      <p:sp>
        <p:nvSpPr>
          <p:cNvPr id="10" name="Subtitle 2">
            <a:extLst>
              <a:ext uri="{FF2B5EF4-FFF2-40B4-BE49-F238E27FC236}">
                <a16:creationId xmlns:a16="http://schemas.microsoft.com/office/drawing/2014/main" id="{726FC5E8-2402-429F-839B-4069F329AA27}"/>
              </a:ext>
            </a:extLst>
          </p:cNvPr>
          <p:cNvSpPr txBox="1">
            <a:spLocks noGrp="1"/>
          </p:cNvSpPr>
          <p:nvPr>
            <p:ph type="subTitle" idx="1"/>
          </p:nvPr>
        </p:nvSpPr>
        <p:spPr>
          <a:xfrm>
            <a:off x="6096000" y="3630026"/>
            <a:ext cx="5684322"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a:solidFill>
                  <a:schemeClr val="bg1"/>
                </a:solidFill>
              </a:defRPr>
            </a:lvl1pPr>
          </a:lstStyle>
          <a:p>
            <a:pPr lvl="0"/>
            <a:endParaRPr lang="en-US" dirty="0"/>
          </a:p>
        </p:txBody>
      </p:sp>
    </p:spTree>
    <p:extLst>
      <p:ext uri="{BB962C8B-B14F-4D97-AF65-F5344CB8AC3E}">
        <p14:creationId xmlns:p14="http://schemas.microsoft.com/office/powerpoint/2010/main" val="1971027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Kleurslides - 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B955A5F2-3A2A-DD4F-9326-BF53FA4366B0}"/>
              </a:ext>
            </a:extLst>
          </p:cNvPr>
          <p:cNvSpPr/>
          <p:nvPr userDrawn="1"/>
        </p:nvSpPr>
        <p:spPr>
          <a:xfrm>
            <a:off x="3946968" y="0"/>
            <a:ext cx="8256234" cy="6858000"/>
          </a:xfrm>
          <a:prstGeom prst="rect">
            <a:avLst/>
          </a:prstGeom>
          <a:solidFill>
            <a:srgbClr val="C7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Picture Placeholder 2">
            <a:extLst>
              <a:ext uri="{FF2B5EF4-FFF2-40B4-BE49-F238E27FC236}">
                <a16:creationId xmlns:a16="http://schemas.microsoft.com/office/drawing/2014/main" id="{4F758E70-90BF-B0BC-0DFB-8917D1A6C40D}"/>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10" name="Afbeelding 9">
            <a:extLst>
              <a:ext uri="{FF2B5EF4-FFF2-40B4-BE49-F238E27FC236}">
                <a16:creationId xmlns:a16="http://schemas.microsoft.com/office/drawing/2014/main" id="{CE8C0BD4-CFD2-864D-A931-1B2E286B837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5045" y="0"/>
            <a:ext cx="1623060" cy="1239660"/>
          </a:xfrm>
          <a:prstGeom prst="rect">
            <a:avLst/>
          </a:prstGeom>
        </p:spPr>
      </p:pic>
      <p:sp>
        <p:nvSpPr>
          <p:cNvPr id="8" name="Title 1">
            <a:extLst>
              <a:ext uri="{FF2B5EF4-FFF2-40B4-BE49-F238E27FC236}">
                <a16:creationId xmlns:a16="http://schemas.microsoft.com/office/drawing/2014/main" id="{812025F8-8036-488E-8833-5905EE0B456B}"/>
              </a:ext>
            </a:extLst>
          </p:cNvPr>
          <p:cNvSpPr txBox="1">
            <a:spLocks noGrp="1"/>
          </p:cNvSpPr>
          <p:nvPr>
            <p:ph type="ctrTitle"/>
          </p:nvPr>
        </p:nvSpPr>
        <p:spPr>
          <a:xfrm>
            <a:off x="4465122" y="2273468"/>
            <a:ext cx="7315200" cy="1149281"/>
          </a:xfrm>
          <a:prstGeom prst="rect">
            <a:avLst/>
          </a:prstGeom>
        </p:spPr>
        <p:txBody>
          <a:bodyPr anchor="t"/>
          <a:lstStyle>
            <a:lvl1pPr>
              <a:defRPr sz="2400" b="1">
                <a:solidFill>
                  <a:schemeClr val="bg1"/>
                </a:solidFill>
              </a:defRPr>
            </a:lvl1pPr>
          </a:lstStyle>
          <a:p>
            <a:pPr lvl="0"/>
            <a:endParaRPr lang="en-NL" dirty="0"/>
          </a:p>
        </p:txBody>
      </p:sp>
      <p:sp>
        <p:nvSpPr>
          <p:cNvPr id="9" name="Subtitle 2">
            <a:extLst>
              <a:ext uri="{FF2B5EF4-FFF2-40B4-BE49-F238E27FC236}">
                <a16:creationId xmlns:a16="http://schemas.microsoft.com/office/drawing/2014/main" id="{1D43CB5D-6CCC-4DE9-994B-A28AD3C4307C}"/>
              </a:ext>
            </a:extLst>
          </p:cNvPr>
          <p:cNvSpPr txBox="1">
            <a:spLocks noGrp="1"/>
          </p:cNvSpPr>
          <p:nvPr>
            <p:ph type="subTitle" idx="10"/>
          </p:nvPr>
        </p:nvSpPr>
        <p:spPr>
          <a:xfrm>
            <a:off x="4465122" y="3630026"/>
            <a:ext cx="7315200"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bg1"/>
                </a:solidFill>
              </a:defRPr>
            </a:lvl1pPr>
          </a:lstStyle>
          <a:p>
            <a:pPr lvl="0"/>
            <a:endParaRPr lang="en-US" dirty="0"/>
          </a:p>
        </p:txBody>
      </p:sp>
    </p:spTree>
    <p:extLst>
      <p:ext uri="{BB962C8B-B14F-4D97-AF65-F5344CB8AC3E}">
        <p14:creationId xmlns:p14="http://schemas.microsoft.com/office/powerpoint/2010/main" val="27052416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Kleurslides - 3">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35719AB9-F906-E040-9317-1D093099B3B1}"/>
              </a:ext>
            </a:extLst>
          </p:cNvPr>
          <p:cNvSpPr/>
          <p:nvPr userDrawn="1"/>
        </p:nvSpPr>
        <p:spPr>
          <a:xfrm>
            <a:off x="4062713" y="0"/>
            <a:ext cx="8129287" cy="6858000"/>
          </a:xfrm>
          <a:prstGeom prst="rect">
            <a:avLst/>
          </a:prstGeom>
          <a:solidFill>
            <a:srgbClr val="C7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FA60BEAF-AEDF-9D45-8940-736F3F445C8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3E7B78FF-935E-4AAD-B591-BC6D8768E89B}"/>
              </a:ext>
            </a:extLst>
          </p:cNvPr>
          <p:cNvSpPr txBox="1">
            <a:spLocks noGrp="1"/>
          </p:cNvSpPr>
          <p:nvPr>
            <p:ph type="ctrTitle"/>
          </p:nvPr>
        </p:nvSpPr>
        <p:spPr>
          <a:xfrm>
            <a:off x="4845132" y="2170324"/>
            <a:ext cx="6472051" cy="2522862"/>
          </a:xfrm>
          <a:prstGeom prst="rect">
            <a:avLst/>
          </a:prstGeom>
          <a:solidFill>
            <a:schemeClr val="accent1">
              <a:alpha val="0"/>
            </a:schemeClr>
          </a:solidFill>
        </p:spPr>
        <p:txBody>
          <a:bodyPr lIns="216000" tIns="216000" rIns="216000" bIns="216000" anchor="ctr" anchorCtr="0">
            <a:normAutofit/>
          </a:bodyPr>
          <a:lstStyle>
            <a:lvl1pPr>
              <a:defRPr sz="3200" b="1">
                <a:solidFill>
                  <a:schemeClr val="bg1"/>
                </a:solidFill>
              </a:defRPr>
            </a:lvl1pPr>
          </a:lstStyle>
          <a:p>
            <a:pPr lvl="0"/>
            <a:endParaRPr lang="en-NL" dirty="0"/>
          </a:p>
        </p:txBody>
      </p:sp>
      <p:sp>
        <p:nvSpPr>
          <p:cNvPr id="3" name="Text Placeholder 2">
            <a:extLst>
              <a:ext uri="{FF2B5EF4-FFF2-40B4-BE49-F238E27FC236}">
                <a16:creationId xmlns:a16="http://schemas.microsoft.com/office/drawing/2014/main" id="{CCD70916-01F6-47B9-88B5-1EC75AF68105}"/>
              </a:ext>
            </a:extLst>
          </p:cNvPr>
          <p:cNvSpPr>
            <a:spLocks noGrp="1"/>
          </p:cNvSpPr>
          <p:nvPr>
            <p:ph type="body" sz="quarter" idx="10"/>
          </p:nvPr>
        </p:nvSpPr>
        <p:spPr>
          <a:xfrm>
            <a:off x="427038" y="985653"/>
            <a:ext cx="3349625" cy="3707534"/>
          </a:xfrm>
          <a:prstGeom prst="rect">
            <a:avLst/>
          </a:prstGeom>
        </p:spPr>
        <p:txBody>
          <a:bodyPr/>
          <a:lstStyle>
            <a:lvl1pPr marL="0" indent="0">
              <a:buNone/>
              <a:defRPr sz="2400" b="1">
                <a:solidFill>
                  <a:schemeClr val="tx1"/>
                </a:solidFill>
              </a:defRPr>
            </a:lvl1pPr>
          </a:lstStyle>
          <a:p>
            <a:pPr lvl="0"/>
            <a:endParaRPr lang="nl-NL" dirty="0"/>
          </a:p>
        </p:txBody>
      </p:sp>
    </p:spTree>
    <p:extLst>
      <p:ext uri="{BB962C8B-B14F-4D97-AF65-F5344CB8AC3E}">
        <p14:creationId xmlns:p14="http://schemas.microsoft.com/office/powerpoint/2010/main" val="29264907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Kleurslides - 4">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A34DD49D-B333-EB43-AD1B-BBEAB597714C}"/>
              </a:ext>
            </a:extLst>
          </p:cNvPr>
          <p:cNvSpPr/>
          <p:nvPr userDrawn="1"/>
        </p:nvSpPr>
        <p:spPr>
          <a:xfrm>
            <a:off x="4062713" y="0"/>
            <a:ext cx="8129287" cy="6858000"/>
          </a:xfrm>
          <a:prstGeom prst="rect">
            <a:avLst/>
          </a:prstGeom>
          <a:solidFill>
            <a:srgbClr val="C70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40886807-1B52-C840-B8FC-6F7C13C6E64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8" name="Title 1">
            <a:extLst>
              <a:ext uri="{FF2B5EF4-FFF2-40B4-BE49-F238E27FC236}">
                <a16:creationId xmlns:a16="http://schemas.microsoft.com/office/drawing/2014/main" id="{E38A16F8-896E-4AAF-B2E5-2C95F3F9CA15}"/>
              </a:ext>
            </a:extLst>
          </p:cNvPr>
          <p:cNvSpPr txBox="1">
            <a:spLocks noGrp="1"/>
          </p:cNvSpPr>
          <p:nvPr>
            <p:ph type="ctrTitle"/>
          </p:nvPr>
        </p:nvSpPr>
        <p:spPr>
          <a:xfrm>
            <a:off x="6455884" y="2273468"/>
            <a:ext cx="5324438" cy="1149281"/>
          </a:xfrm>
          <a:prstGeom prst="rect">
            <a:avLst/>
          </a:prstGeom>
        </p:spPr>
        <p:txBody>
          <a:bodyPr anchor="t"/>
          <a:lstStyle>
            <a:lvl1pPr>
              <a:defRPr sz="2400" b="1">
                <a:solidFill>
                  <a:schemeClr val="bg1"/>
                </a:solidFill>
              </a:defRPr>
            </a:lvl1pPr>
          </a:lstStyle>
          <a:p>
            <a:pPr lvl="0"/>
            <a:endParaRPr lang="en-NL" dirty="0"/>
          </a:p>
        </p:txBody>
      </p:sp>
      <p:sp>
        <p:nvSpPr>
          <p:cNvPr id="9" name="Subtitle 2">
            <a:extLst>
              <a:ext uri="{FF2B5EF4-FFF2-40B4-BE49-F238E27FC236}">
                <a16:creationId xmlns:a16="http://schemas.microsoft.com/office/drawing/2014/main" id="{4CEDE3DA-60D1-4B41-A9AB-15C0369B39E4}"/>
              </a:ext>
            </a:extLst>
          </p:cNvPr>
          <p:cNvSpPr txBox="1">
            <a:spLocks noGrp="1"/>
          </p:cNvSpPr>
          <p:nvPr>
            <p:ph type="subTitle" idx="11"/>
          </p:nvPr>
        </p:nvSpPr>
        <p:spPr>
          <a:xfrm>
            <a:off x="6455884" y="3630026"/>
            <a:ext cx="5324438"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bg1"/>
                </a:solidFill>
              </a:defRPr>
            </a:lvl1pPr>
          </a:lstStyle>
          <a:p>
            <a:pPr lvl="0"/>
            <a:endParaRPr lang="en-US" dirty="0"/>
          </a:p>
        </p:txBody>
      </p:sp>
      <p:sp>
        <p:nvSpPr>
          <p:cNvPr id="13" name="Picture Placeholder 6">
            <a:extLst>
              <a:ext uri="{FF2B5EF4-FFF2-40B4-BE49-F238E27FC236}">
                <a16:creationId xmlns:a16="http://schemas.microsoft.com/office/drawing/2014/main" id="{B4256154-F51A-BFCF-72E9-4E52C692E727}"/>
              </a:ext>
            </a:extLst>
          </p:cNvPr>
          <p:cNvSpPr>
            <a:spLocks noGrp="1"/>
          </p:cNvSpPr>
          <p:nvPr>
            <p:ph type="pic" sz="quarter" idx="10" hasCustomPrompt="1"/>
          </p:nvPr>
        </p:nvSpPr>
        <p:spPr>
          <a:xfrm>
            <a:off x="0" y="0"/>
            <a:ext cx="6096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Tree>
    <p:extLst>
      <p:ext uri="{BB962C8B-B14F-4D97-AF65-F5344CB8AC3E}">
        <p14:creationId xmlns:p14="http://schemas.microsoft.com/office/powerpoint/2010/main" val="498722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Kleurslides - 5">
    <p:spTree>
      <p:nvGrpSpPr>
        <p:cNvPr id="1" name=""/>
        <p:cNvGrpSpPr/>
        <p:nvPr/>
      </p:nvGrpSpPr>
      <p:grpSpPr>
        <a:xfrm>
          <a:off x="0" y="0"/>
          <a:ext cx="0" cy="0"/>
          <a:chOff x="0" y="0"/>
          <a:chExt cx="0" cy="0"/>
        </a:xfrm>
      </p:grpSpPr>
      <p:sp>
        <p:nvSpPr>
          <p:cNvPr id="8" name="Picture Placeholder 29">
            <a:extLst>
              <a:ext uri="{FF2B5EF4-FFF2-40B4-BE49-F238E27FC236}">
                <a16:creationId xmlns:a16="http://schemas.microsoft.com/office/drawing/2014/main" id="{44138C37-0184-EA27-9513-91DEA6DEDA65}"/>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7" name="Afbeelding 6">
            <a:extLst>
              <a:ext uri="{FF2B5EF4-FFF2-40B4-BE49-F238E27FC236}">
                <a16:creationId xmlns:a16="http://schemas.microsoft.com/office/drawing/2014/main" id="{72A35D5D-ADE9-FC4A-B740-3C5E36320D1C}"/>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6" name="Title 1">
            <a:extLst>
              <a:ext uri="{FF2B5EF4-FFF2-40B4-BE49-F238E27FC236}">
                <a16:creationId xmlns:a16="http://schemas.microsoft.com/office/drawing/2014/main" id="{50C8846A-3126-4AD2-8DD1-86ABA3F3D6D1}"/>
              </a:ext>
            </a:extLst>
          </p:cNvPr>
          <p:cNvSpPr txBox="1">
            <a:spLocks noGrp="1"/>
          </p:cNvSpPr>
          <p:nvPr>
            <p:ph type="ctrTitle"/>
          </p:nvPr>
        </p:nvSpPr>
        <p:spPr>
          <a:xfrm>
            <a:off x="892367" y="3942609"/>
            <a:ext cx="6470334" cy="1378534"/>
          </a:xfrm>
          <a:prstGeom prst="rect">
            <a:avLst/>
          </a:prstGeom>
          <a:solidFill>
            <a:schemeClr val="accent1"/>
          </a:solidFill>
        </p:spPr>
        <p:txBody>
          <a:bodyPr lIns="216000" tIns="216000" rIns="216000" bIns="216000" anchor="ctr" anchorCtr="0">
            <a:normAutofit/>
          </a:bodyPr>
          <a:lstStyle>
            <a:lvl1pPr>
              <a:defRPr sz="3200" b="1">
                <a:solidFill>
                  <a:schemeClr val="bg1"/>
                </a:solidFill>
              </a:defRPr>
            </a:lvl1pPr>
          </a:lstStyle>
          <a:p>
            <a:pPr lvl="0"/>
            <a:endParaRPr lang="en-NL" dirty="0"/>
          </a:p>
        </p:txBody>
      </p:sp>
    </p:spTree>
    <p:extLst>
      <p:ext uri="{BB962C8B-B14F-4D97-AF65-F5344CB8AC3E}">
        <p14:creationId xmlns:p14="http://schemas.microsoft.com/office/powerpoint/2010/main" val="4134623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leurslides - 6">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15088371-5940-41AA-D7A5-E99AA7664B91}"/>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6" name="Afbeelding 5">
            <a:extLst>
              <a:ext uri="{FF2B5EF4-FFF2-40B4-BE49-F238E27FC236}">
                <a16:creationId xmlns:a16="http://schemas.microsoft.com/office/drawing/2014/main" id="{B5EB0C99-A189-0447-AC97-32AF551A31E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32" name="Title 1">
            <a:extLst>
              <a:ext uri="{FF2B5EF4-FFF2-40B4-BE49-F238E27FC236}">
                <a16:creationId xmlns:a16="http://schemas.microsoft.com/office/drawing/2014/main" id="{680E2757-4C91-40C6-96F3-C5EED2E09622}"/>
              </a:ext>
            </a:extLst>
          </p:cNvPr>
          <p:cNvSpPr txBox="1">
            <a:spLocks noGrp="1"/>
          </p:cNvSpPr>
          <p:nvPr>
            <p:ph type="ctrTitle"/>
          </p:nvPr>
        </p:nvSpPr>
        <p:spPr>
          <a:xfrm>
            <a:off x="881350" y="4945144"/>
            <a:ext cx="9712298" cy="1378534"/>
          </a:xfrm>
          <a:prstGeom prst="rect">
            <a:avLst/>
          </a:prstGeom>
          <a:solidFill>
            <a:schemeClr val="accent1"/>
          </a:solidFill>
        </p:spPr>
        <p:txBody>
          <a:bodyPr lIns="216000" tIns="216000" rIns="216000" bIns="216000" anchor="ctr" anchorCtr="0">
            <a:normAutofit/>
          </a:bodyPr>
          <a:lstStyle>
            <a:lvl1pPr>
              <a:defRPr sz="3200" b="1">
                <a:solidFill>
                  <a:schemeClr val="bg1"/>
                </a:solidFill>
              </a:defRPr>
            </a:lvl1pPr>
          </a:lstStyle>
          <a:p>
            <a:pPr lvl="0"/>
            <a:endParaRPr lang="en-NL" dirty="0"/>
          </a:p>
        </p:txBody>
      </p:sp>
    </p:spTree>
    <p:extLst>
      <p:ext uri="{BB962C8B-B14F-4D97-AF65-F5344CB8AC3E}">
        <p14:creationId xmlns:p14="http://schemas.microsoft.com/office/powerpoint/2010/main" val="1679011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leurslides - 7">
    <p:spTree>
      <p:nvGrpSpPr>
        <p:cNvPr id="1" name=""/>
        <p:cNvGrpSpPr/>
        <p:nvPr/>
      </p:nvGrpSpPr>
      <p:grpSpPr>
        <a:xfrm>
          <a:off x="0" y="0"/>
          <a:ext cx="0" cy="0"/>
          <a:chOff x="0" y="0"/>
          <a:chExt cx="0" cy="0"/>
        </a:xfrm>
      </p:grpSpPr>
      <p:sp>
        <p:nvSpPr>
          <p:cNvPr id="8" name="Picture Placeholder 6">
            <a:extLst>
              <a:ext uri="{FF2B5EF4-FFF2-40B4-BE49-F238E27FC236}">
                <a16:creationId xmlns:a16="http://schemas.microsoft.com/office/drawing/2014/main" id="{7C9D202D-E9CE-74C0-6B64-74006568F131}"/>
              </a:ext>
            </a:extLst>
          </p:cNvPr>
          <p:cNvSpPr>
            <a:spLocks noGrp="1"/>
          </p:cNvSpPr>
          <p:nvPr>
            <p:ph type="pic" sz="quarter" idx="11" hasCustomPrompt="1"/>
          </p:nvPr>
        </p:nvSpPr>
        <p:spPr>
          <a:xfrm>
            <a:off x="0" y="0"/>
            <a:ext cx="8122722"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6" name="Afbeelding 5">
            <a:extLst>
              <a:ext uri="{FF2B5EF4-FFF2-40B4-BE49-F238E27FC236}">
                <a16:creationId xmlns:a16="http://schemas.microsoft.com/office/drawing/2014/main" id="{2EE28D1F-6212-704E-8EA7-11DF7D7F835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1DFC6CF8-B4C3-463E-950E-095066E6BF72}"/>
              </a:ext>
            </a:extLst>
          </p:cNvPr>
          <p:cNvSpPr txBox="1">
            <a:spLocks noGrp="1"/>
          </p:cNvSpPr>
          <p:nvPr>
            <p:ph type="ctrTitle"/>
          </p:nvPr>
        </p:nvSpPr>
        <p:spPr>
          <a:xfrm>
            <a:off x="5925787" y="2170324"/>
            <a:ext cx="5289383" cy="2522862"/>
          </a:xfrm>
          <a:prstGeom prst="rect">
            <a:avLst/>
          </a:prstGeom>
          <a:solidFill>
            <a:schemeClr val="accent1"/>
          </a:solidFill>
        </p:spPr>
        <p:txBody>
          <a:bodyPr lIns="216000" tIns="216000" rIns="216000" bIns="216000" anchor="ctr" anchorCtr="0">
            <a:normAutofit/>
          </a:bodyPr>
          <a:lstStyle>
            <a:lvl1pPr>
              <a:defRPr sz="3200" b="1">
                <a:solidFill>
                  <a:schemeClr val="bg1"/>
                </a:solidFill>
              </a:defRPr>
            </a:lvl1pPr>
          </a:lstStyle>
          <a:p>
            <a:pPr lvl="0"/>
            <a:endParaRPr lang="en-NL" dirty="0"/>
          </a:p>
        </p:txBody>
      </p:sp>
    </p:spTree>
    <p:extLst>
      <p:ext uri="{BB962C8B-B14F-4D97-AF65-F5344CB8AC3E}">
        <p14:creationId xmlns:p14="http://schemas.microsoft.com/office/powerpoint/2010/main" val="24752019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Kleurslides - 8">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442C02D2-3E4A-6C6D-4B7E-7E3A398FE6F5}"/>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6" name="Afbeelding 5">
            <a:extLst>
              <a:ext uri="{FF2B5EF4-FFF2-40B4-BE49-F238E27FC236}">
                <a16:creationId xmlns:a16="http://schemas.microsoft.com/office/drawing/2014/main" id="{A1D180B2-F07C-0146-B7ED-53893A9F586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3" name="Text Placeholder 2">
            <a:extLst>
              <a:ext uri="{FF2B5EF4-FFF2-40B4-BE49-F238E27FC236}">
                <a16:creationId xmlns:a16="http://schemas.microsoft.com/office/drawing/2014/main" id="{AD3BB676-3F68-4235-BC69-78F53D654838}"/>
              </a:ext>
            </a:extLst>
          </p:cNvPr>
          <p:cNvSpPr>
            <a:spLocks noGrp="1"/>
          </p:cNvSpPr>
          <p:nvPr>
            <p:ph type="body" sz="quarter" idx="10"/>
          </p:nvPr>
        </p:nvSpPr>
        <p:spPr>
          <a:xfrm>
            <a:off x="6911439" y="3429000"/>
            <a:ext cx="4405849" cy="2524125"/>
          </a:xfrm>
          <a:prstGeom prst="rect">
            <a:avLst/>
          </a:prstGeom>
        </p:spPr>
        <p:txBody>
          <a:bodyPr lIns="216000" tIns="216000" rIns="216000" bIns="216000" anchor="ctr"/>
          <a:lstStyle>
            <a:lvl1pPr marL="0" indent="0">
              <a:buNone/>
              <a:defRPr sz="2400" b="1"/>
            </a:lvl1pPr>
          </a:lstStyle>
          <a:p>
            <a:pPr lvl="0"/>
            <a:endParaRPr lang="nl-NL" dirty="0"/>
          </a:p>
        </p:txBody>
      </p:sp>
      <p:sp>
        <p:nvSpPr>
          <p:cNvPr id="10" name="Title 1">
            <a:extLst>
              <a:ext uri="{FF2B5EF4-FFF2-40B4-BE49-F238E27FC236}">
                <a16:creationId xmlns:a16="http://schemas.microsoft.com/office/drawing/2014/main" id="{1837A900-E3ED-4763-AF81-558EF395F2DC}"/>
              </a:ext>
            </a:extLst>
          </p:cNvPr>
          <p:cNvSpPr txBox="1">
            <a:spLocks noGrp="1"/>
          </p:cNvSpPr>
          <p:nvPr>
            <p:ph type="ctrTitle"/>
          </p:nvPr>
        </p:nvSpPr>
        <p:spPr>
          <a:xfrm>
            <a:off x="3350453" y="3430263"/>
            <a:ext cx="2933939" cy="2522862"/>
          </a:xfrm>
          <a:prstGeom prst="rect">
            <a:avLst/>
          </a:prstGeom>
          <a:solidFill>
            <a:schemeClr val="accent1"/>
          </a:solidFill>
        </p:spPr>
        <p:txBody>
          <a:bodyPr lIns="216000" tIns="216000" rIns="216000" bIns="216000" anchor="t" anchorCtr="0">
            <a:normAutofit/>
          </a:bodyPr>
          <a:lstStyle>
            <a:lvl1pPr>
              <a:defRPr sz="1400" b="1">
                <a:solidFill>
                  <a:schemeClr val="bg1"/>
                </a:solidFill>
              </a:defRPr>
            </a:lvl1pPr>
          </a:lstStyle>
          <a:p>
            <a:pPr lvl="0"/>
            <a:endParaRPr lang="en-NL" dirty="0"/>
          </a:p>
        </p:txBody>
      </p:sp>
    </p:spTree>
    <p:extLst>
      <p:ext uri="{BB962C8B-B14F-4D97-AF65-F5344CB8AC3E}">
        <p14:creationId xmlns:p14="http://schemas.microsoft.com/office/powerpoint/2010/main" val="18712844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Kleurslides - 9">
    <p:spTree>
      <p:nvGrpSpPr>
        <p:cNvPr id="1" name=""/>
        <p:cNvGrpSpPr/>
        <p:nvPr/>
      </p:nvGrpSpPr>
      <p:grpSpPr>
        <a:xfrm>
          <a:off x="0" y="0"/>
          <a:ext cx="0" cy="0"/>
          <a:chOff x="0" y="0"/>
          <a:chExt cx="0" cy="0"/>
        </a:xfrm>
      </p:grpSpPr>
      <p:sp>
        <p:nvSpPr>
          <p:cNvPr id="10" name="Rechthoek 9">
            <a:extLst>
              <a:ext uri="{FF2B5EF4-FFF2-40B4-BE49-F238E27FC236}">
                <a16:creationId xmlns:a16="http://schemas.microsoft.com/office/drawing/2014/main" id="{449604AF-A492-0E43-82E3-58F6EEA7F061}"/>
              </a:ext>
            </a:extLst>
          </p:cNvPr>
          <p:cNvSpPr/>
          <p:nvPr userDrawn="1"/>
        </p:nvSpPr>
        <p:spPr>
          <a:xfrm>
            <a:off x="4062713" y="0"/>
            <a:ext cx="8129287" cy="6858000"/>
          </a:xfrm>
          <a:prstGeom prst="rect">
            <a:avLst/>
          </a:prstGeom>
          <a:solidFill>
            <a:srgbClr val="F08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Afbeelding 10">
            <a:extLst>
              <a:ext uri="{FF2B5EF4-FFF2-40B4-BE49-F238E27FC236}">
                <a16:creationId xmlns:a16="http://schemas.microsoft.com/office/drawing/2014/main" id="{9A3A88B1-3191-9A49-B66B-7D0A55B203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pic>
        <p:nvPicPr>
          <p:cNvPr id="8" name="Picture 7" descr="Icon&#10;&#10;Description automatically generated">
            <a:extLst>
              <a:ext uri="{FF2B5EF4-FFF2-40B4-BE49-F238E27FC236}">
                <a16:creationId xmlns:a16="http://schemas.microsoft.com/office/drawing/2014/main" id="{EBD18F56-DE3E-4A3F-9127-020765AEB27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22336" y="2298997"/>
            <a:ext cx="2482937" cy="2260005"/>
          </a:xfrm>
          <a:prstGeom prst="rect">
            <a:avLst/>
          </a:prstGeom>
        </p:spPr>
      </p:pic>
      <p:sp>
        <p:nvSpPr>
          <p:cNvPr id="7" name="Title 1">
            <a:extLst>
              <a:ext uri="{FF2B5EF4-FFF2-40B4-BE49-F238E27FC236}">
                <a16:creationId xmlns:a16="http://schemas.microsoft.com/office/drawing/2014/main" id="{1A18097B-6D0C-4252-8BAC-F068C566DD42}"/>
              </a:ext>
            </a:extLst>
          </p:cNvPr>
          <p:cNvSpPr txBox="1">
            <a:spLocks noGrp="1"/>
          </p:cNvSpPr>
          <p:nvPr>
            <p:ph type="ctrTitle"/>
          </p:nvPr>
        </p:nvSpPr>
        <p:spPr>
          <a:xfrm>
            <a:off x="6096000" y="2273468"/>
            <a:ext cx="5684322"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9" name="Subtitle 2">
            <a:extLst>
              <a:ext uri="{FF2B5EF4-FFF2-40B4-BE49-F238E27FC236}">
                <a16:creationId xmlns:a16="http://schemas.microsoft.com/office/drawing/2014/main" id="{B6C48F96-4EA4-4C57-9C53-5C581B767B32}"/>
              </a:ext>
            </a:extLst>
          </p:cNvPr>
          <p:cNvSpPr txBox="1">
            <a:spLocks noGrp="1"/>
          </p:cNvSpPr>
          <p:nvPr>
            <p:ph type="subTitle" idx="1"/>
          </p:nvPr>
        </p:nvSpPr>
        <p:spPr>
          <a:xfrm>
            <a:off x="6096000" y="3630026"/>
            <a:ext cx="5684322"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a:solidFill>
                  <a:schemeClr val="tx2">
                    <a:lumMod val="10000"/>
                  </a:schemeClr>
                </a:solidFill>
              </a:defRPr>
            </a:lvl1pPr>
          </a:lstStyle>
          <a:p>
            <a:pPr lvl="0"/>
            <a:endParaRPr lang="en-US" dirty="0"/>
          </a:p>
        </p:txBody>
      </p:sp>
    </p:spTree>
    <p:extLst>
      <p:ext uri="{BB962C8B-B14F-4D97-AF65-F5344CB8AC3E}">
        <p14:creationId xmlns:p14="http://schemas.microsoft.com/office/powerpoint/2010/main" val="24682224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Kleurslides - 10">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B7519DB9-DB69-F246-AFB4-BBBA690A89B7}"/>
              </a:ext>
            </a:extLst>
          </p:cNvPr>
          <p:cNvSpPr/>
          <p:nvPr userDrawn="1"/>
        </p:nvSpPr>
        <p:spPr>
          <a:xfrm>
            <a:off x="4065997" y="0"/>
            <a:ext cx="8129287" cy="6858000"/>
          </a:xfrm>
          <a:prstGeom prst="rect">
            <a:avLst/>
          </a:prstGeom>
          <a:solidFill>
            <a:srgbClr val="F08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C7FEDFC6-8C64-E045-9E7D-15FCA7DAF5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8" name="Title 1">
            <a:extLst>
              <a:ext uri="{FF2B5EF4-FFF2-40B4-BE49-F238E27FC236}">
                <a16:creationId xmlns:a16="http://schemas.microsoft.com/office/drawing/2014/main" id="{571E91D5-5F90-42DC-B31D-209342675D93}"/>
              </a:ext>
            </a:extLst>
          </p:cNvPr>
          <p:cNvSpPr txBox="1">
            <a:spLocks noGrp="1"/>
          </p:cNvSpPr>
          <p:nvPr>
            <p:ph type="ctrTitle"/>
          </p:nvPr>
        </p:nvSpPr>
        <p:spPr>
          <a:xfrm>
            <a:off x="4465122" y="2273468"/>
            <a:ext cx="7315200" cy="1149281"/>
          </a:xfrm>
          <a:prstGeom prst="rect">
            <a:avLst/>
          </a:prstGeom>
        </p:spPr>
        <p:txBody>
          <a:bodyPr anchor="t"/>
          <a:lstStyle>
            <a:lvl1pPr>
              <a:defRPr sz="3200" b="1">
                <a:solidFill>
                  <a:schemeClr val="tx2">
                    <a:lumMod val="10000"/>
                  </a:schemeClr>
                </a:solidFill>
              </a:defRPr>
            </a:lvl1pPr>
          </a:lstStyle>
          <a:p>
            <a:pPr lvl="0"/>
            <a:endParaRPr lang="en-NL" dirty="0"/>
          </a:p>
        </p:txBody>
      </p:sp>
      <p:sp>
        <p:nvSpPr>
          <p:cNvPr id="9" name="Subtitle 2">
            <a:extLst>
              <a:ext uri="{FF2B5EF4-FFF2-40B4-BE49-F238E27FC236}">
                <a16:creationId xmlns:a16="http://schemas.microsoft.com/office/drawing/2014/main" id="{DAB27FD1-6B13-4630-897B-5BC73B882E0F}"/>
              </a:ext>
            </a:extLst>
          </p:cNvPr>
          <p:cNvSpPr txBox="1">
            <a:spLocks noGrp="1"/>
          </p:cNvSpPr>
          <p:nvPr>
            <p:ph type="subTitle" idx="10"/>
          </p:nvPr>
        </p:nvSpPr>
        <p:spPr>
          <a:xfrm>
            <a:off x="4465122" y="3630026"/>
            <a:ext cx="7315200"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2" name="Picture Placeholder 2">
            <a:extLst>
              <a:ext uri="{FF2B5EF4-FFF2-40B4-BE49-F238E27FC236}">
                <a16:creationId xmlns:a16="http://schemas.microsoft.com/office/drawing/2014/main" id="{6DA0BC0E-AA31-0B34-AFCE-C3E705B77C2C}"/>
              </a:ext>
            </a:extLst>
          </p:cNvPr>
          <p:cNvSpPr txBox="1">
            <a:spLocks noGrp="1"/>
          </p:cNvSpPr>
          <p:nvPr>
            <p:ph type="pic" idx="1" hasCustomPrompt="1"/>
          </p:nvPr>
        </p:nvSpPr>
        <p:spPr>
          <a:xfrm>
            <a:off x="0" y="0"/>
            <a:ext cx="4061361"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Tree>
    <p:extLst>
      <p:ext uri="{BB962C8B-B14F-4D97-AF65-F5344CB8AC3E}">
        <p14:creationId xmlns:p14="http://schemas.microsoft.com/office/powerpoint/2010/main" val="24293196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Introslide - 2">
    <p:spTree>
      <p:nvGrpSpPr>
        <p:cNvPr id="1" name=""/>
        <p:cNvGrpSpPr/>
        <p:nvPr/>
      </p:nvGrpSpPr>
      <p:grpSpPr>
        <a:xfrm>
          <a:off x="0" y="0"/>
          <a:ext cx="0" cy="0"/>
          <a:chOff x="0" y="0"/>
          <a:chExt cx="0" cy="0"/>
        </a:xfrm>
      </p:grpSpPr>
      <p:sp>
        <p:nvSpPr>
          <p:cNvPr id="6" name="Picture Placeholder 29">
            <a:extLst>
              <a:ext uri="{FF2B5EF4-FFF2-40B4-BE49-F238E27FC236}">
                <a16:creationId xmlns:a16="http://schemas.microsoft.com/office/drawing/2014/main" id="{1DE4288A-8C4A-599E-453F-0977E2035F08}"/>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5" name="Afbeelding 4">
            <a:extLst>
              <a:ext uri="{FF2B5EF4-FFF2-40B4-BE49-F238E27FC236}">
                <a16:creationId xmlns:a16="http://schemas.microsoft.com/office/drawing/2014/main" id="{CC4D8B91-FB00-004D-A4A2-06C9725CABBC}"/>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3" name="Title 1">
            <a:extLst>
              <a:ext uri="{FF2B5EF4-FFF2-40B4-BE49-F238E27FC236}">
                <a16:creationId xmlns:a16="http://schemas.microsoft.com/office/drawing/2014/main" id="{5B74CE5E-AF69-4353-9F9C-3C53ED746520}"/>
              </a:ext>
            </a:extLst>
          </p:cNvPr>
          <p:cNvSpPr txBox="1">
            <a:spLocks noGrp="1"/>
          </p:cNvSpPr>
          <p:nvPr>
            <p:ph type="ctrTitle"/>
          </p:nvPr>
        </p:nvSpPr>
        <p:spPr>
          <a:xfrm>
            <a:off x="892366" y="4171861"/>
            <a:ext cx="10434352" cy="1149281"/>
          </a:xfrm>
        </p:spPr>
        <p:txBody>
          <a:bodyPr anchor="t">
            <a:normAutofit/>
          </a:bodyPr>
          <a:lstStyle>
            <a:lvl1pPr>
              <a:defRPr sz="3200"/>
            </a:lvl1pPr>
          </a:lstStyle>
          <a:p>
            <a:pPr lvl="0"/>
            <a:r>
              <a:rPr lang="nl-NL"/>
              <a:t>Klik om stijl te bewerken</a:t>
            </a:r>
            <a:endParaRPr lang="en-NL" dirty="0"/>
          </a:p>
        </p:txBody>
      </p:sp>
    </p:spTree>
    <p:extLst>
      <p:ext uri="{BB962C8B-B14F-4D97-AF65-F5344CB8AC3E}">
        <p14:creationId xmlns:p14="http://schemas.microsoft.com/office/powerpoint/2010/main" val="291144461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Kleurslides - 11">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3F23B2A1-D216-F547-8E56-31A2C1FF2C2D}"/>
              </a:ext>
            </a:extLst>
          </p:cNvPr>
          <p:cNvSpPr/>
          <p:nvPr userDrawn="1"/>
        </p:nvSpPr>
        <p:spPr>
          <a:xfrm>
            <a:off x="4062713" y="0"/>
            <a:ext cx="8129287" cy="6858000"/>
          </a:xfrm>
          <a:prstGeom prst="rect">
            <a:avLst/>
          </a:prstGeom>
          <a:solidFill>
            <a:srgbClr val="F08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ABA5BC6D-6D83-2C43-B81C-E6153C507F0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A1648CC0-BDEC-4EF1-AFA6-3E1F155E31CB}"/>
              </a:ext>
            </a:extLst>
          </p:cNvPr>
          <p:cNvSpPr txBox="1">
            <a:spLocks noGrp="1"/>
          </p:cNvSpPr>
          <p:nvPr>
            <p:ph type="ctrTitle"/>
          </p:nvPr>
        </p:nvSpPr>
        <p:spPr>
          <a:xfrm>
            <a:off x="4845132" y="2170324"/>
            <a:ext cx="6472051" cy="2522862"/>
          </a:xfrm>
          <a:prstGeom prst="rect">
            <a:avLst/>
          </a:prstGeom>
          <a:solidFill>
            <a:schemeClr val="accent6">
              <a:alpha val="0"/>
            </a:schemeClr>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
        <p:nvSpPr>
          <p:cNvPr id="10" name="Text Placeholder 2">
            <a:extLst>
              <a:ext uri="{FF2B5EF4-FFF2-40B4-BE49-F238E27FC236}">
                <a16:creationId xmlns:a16="http://schemas.microsoft.com/office/drawing/2014/main" id="{CBA1CA64-33C8-442C-AC67-3A2CC7C2899D}"/>
              </a:ext>
            </a:extLst>
          </p:cNvPr>
          <p:cNvSpPr>
            <a:spLocks noGrp="1"/>
          </p:cNvSpPr>
          <p:nvPr>
            <p:ph type="body" sz="quarter" idx="10"/>
          </p:nvPr>
        </p:nvSpPr>
        <p:spPr>
          <a:xfrm>
            <a:off x="427038" y="985653"/>
            <a:ext cx="3349625" cy="3707534"/>
          </a:xfrm>
          <a:prstGeom prst="rect">
            <a:avLst/>
          </a:prstGeom>
        </p:spPr>
        <p:txBody>
          <a:bodyPr/>
          <a:lstStyle>
            <a:lvl1pPr marL="0" indent="0">
              <a:buNone/>
              <a:defRPr sz="2400" b="1">
                <a:solidFill>
                  <a:schemeClr val="tx1"/>
                </a:solidFill>
              </a:defRPr>
            </a:lvl1pPr>
          </a:lstStyle>
          <a:p>
            <a:pPr lvl="0"/>
            <a:endParaRPr lang="nl-NL" dirty="0"/>
          </a:p>
        </p:txBody>
      </p:sp>
    </p:spTree>
    <p:extLst>
      <p:ext uri="{BB962C8B-B14F-4D97-AF65-F5344CB8AC3E}">
        <p14:creationId xmlns:p14="http://schemas.microsoft.com/office/powerpoint/2010/main" val="24981694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Kleurslides - 12">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78A09FFC-E86A-474C-8845-66B317DF2964}"/>
              </a:ext>
            </a:extLst>
          </p:cNvPr>
          <p:cNvSpPr/>
          <p:nvPr userDrawn="1"/>
        </p:nvSpPr>
        <p:spPr>
          <a:xfrm>
            <a:off x="4079867" y="0"/>
            <a:ext cx="8129287" cy="6858000"/>
          </a:xfrm>
          <a:prstGeom prst="rect">
            <a:avLst/>
          </a:prstGeom>
          <a:solidFill>
            <a:srgbClr val="F088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2848BFB5-AF36-8645-843B-E41B56446E2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8" name="Title 1">
            <a:extLst>
              <a:ext uri="{FF2B5EF4-FFF2-40B4-BE49-F238E27FC236}">
                <a16:creationId xmlns:a16="http://schemas.microsoft.com/office/drawing/2014/main" id="{A711927E-5C8E-409E-9025-6699BBD51BE3}"/>
              </a:ext>
            </a:extLst>
          </p:cNvPr>
          <p:cNvSpPr txBox="1">
            <a:spLocks noGrp="1"/>
          </p:cNvSpPr>
          <p:nvPr>
            <p:ph type="ctrTitle"/>
          </p:nvPr>
        </p:nvSpPr>
        <p:spPr>
          <a:xfrm>
            <a:off x="6455884" y="2273468"/>
            <a:ext cx="5324438"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9" name="Subtitle 2">
            <a:extLst>
              <a:ext uri="{FF2B5EF4-FFF2-40B4-BE49-F238E27FC236}">
                <a16:creationId xmlns:a16="http://schemas.microsoft.com/office/drawing/2014/main" id="{330B356C-BBB9-41AE-9555-222456AC1AEA}"/>
              </a:ext>
            </a:extLst>
          </p:cNvPr>
          <p:cNvSpPr txBox="1">
            <a:spLocks noGrp="1"/>
          </p:cNvSpPr>
          <p:nvPr>
            <p:ph type="subTitle" idx="11"/>
          </p:nvPr>
        </p:nvSpPr>
        <p:spPr>
          <a:xfrm>
            <a:off x="6455884" y="3630026"/>
            <a:ext cx="5324438"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2" name="Picture Placeholder 6">
            <a:extLst>
              <a:ext uri="{FF2B5EF4-FFF2-40B4-BE49-F238E27FC236}">
                <a16:creationId xmlns:a16="http://schemas.microsoft.com/office/drawing/2014/main" id="{5F324345-07D2-5474-0936-6E9CDD8539E8}"/>
              </a:ext>
            </a:extLst>
          </p:cNvPr>
          <p:cNvSpPr>
            <a:spLocks noGrp="1"/>
          </p:cNvSpPr>
          <p:nvPr>
            <p:ph type="pic" sz="quarter" idx="10" hasCustomPrompt="1"/>
          </p:nvPr>
        </p:nvSpPr>
        <p:spPr>
          <a:xfrm>
            <a:off x="0" y="0"/>
            <a:ext cx="6096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Tree>
    <p:extLst>
      <p:ext uri="{BB962C8B-B14F-4D97-AF65-F5344CB8AC3E}">
        <p14:creationId xmlns:p14="http://schemas.microsoft.com/office/powerpoint/2010/main" val="11113878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Kleurslides - 13">
    <p:spTree>
      <p:nvGrpSpPr>
        <p:cNvPr id="1" name=""/>
        <p:cNvGrpSpPr/>
        <p:nvPr/>
      </p:nvGrpSpPr>
      <p:grpSpPr>
        <a:xfrm>
          <a:off x="0" y="0"/>
          <a:ext cx="0" cy="0"/>
          <a:chOff x="0" y="0"/>
          <a:chExt cx="0" cy="0"/>
        </a:xfrm>
      </p:grpSpPr>
      <p:sp>
        <p:nvSpPr>
          <p:cNvPr id="8" name="Picture Placeholder 29">
            <a:extLst>
              <a:ext uri="{FF2B5EF4-FFF2-40B4-BE49-F238E27FC236}">
                <a16:creationId xmlns:a16="http://schemas.microsoft.com/office/drawing/2014/main" id="{DBE7A8E6-7AB6-1808-D0D0-137E31AAA056}"/>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7" name="Afbeelding 6">
            <a:extLst>
              <a:ext uri="{FF2B5EF4-FFF2-40B4-BE49-F238E27FC236}">
                <a16:creationId xmlns:a16="http://schemas.microsoft.com/office/drawing/2014/main" id="{E9EFD7FE-1103-0C42-951E-A186F2253CBF}"/>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6" name="Title 1">
            <a:extLst>
              <a:ext uri="{FF2B5EF4-FFF2-40B4-BE49-F238E27FC236}">
                <a16:creationId xmlns:a16="http://schemas.microsoft.com/office/drawing/2014/main" id="{B297093B-BC66-430A-B272-D5614152164E}"/>
              </a:ext>
            </a:extLst>
          </p:cNvPr>
          <p:cNvSpPr txBox="1">
            <a:spLocks noGrp="1"/>
          </p:cNvSpPr>
          <p:nvPr>
            <p:ph type="ctrTitle"/>
          </p:nvPr>
        </p:nvSpPr>
        <p:spPr>
          <a:xfrm>
            <a:off x="892367" y="3942609"/>
            <a:ext cx="6470334" cy="1378534"/>
          </a:xfrm>
          <a:prstGeom prst="rect">
            <a:avLst/>
          </a:prstGeom>
          <a:solidFill>
            <a:schemeClr val="accent6"/>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2847181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Kleurslides - 14">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E7E7060F-8ED8-CB0A-FF8C-C5B6E70D7774}"/>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9" name="Afbeelding 8">
            <a:extLst>
              <a:ext uri="{FF2B5EF4-FFF2-40B4-BE49-F238E27FC236}">
                <a16:creationId xmlns:a16="http://schemas.microsoft.com/office/drawing/2014/main" id="{C40D5739-7443-424C-A452-D8EF3CA4FE01}"/>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8238ECCA-E30C-4AE4-BDFD-EED8A7E77501}"/>
              </a:ext>
            </a:extLst>
          </p:cNvPr>
          <p:cNvSpPr txBox="1">
            <a:spLocks noGrp="1"/>
          </p:cNvSpPr>
          <p:nvPr>
            <p:ph type="ctrTitle"/>
          </p:nvPr>
        </p:nvSpPr>
        <p:spPr>
          <a:xfrm>
            <a:off x="881350" y="4945144"/>
            <a:ext cx="9712298" cy="1378534"/>
          </a:xfrm>
          <a:prstGeom prst="rect">
            <a:avLst/>
          </a:prstGeom>
          <a:solidFill>
            <a:schemeClr val="accent6"/>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39931914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Kleurslides - 15">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319AC96B-BA3F-06C5-EAD5-1DFE2079EEA0}"/>
              </a:ext>
            </a:extLst>
          </p:cNvPr>
          <p:cNvSpPr>
            <a:spLocks noGrp="1"/>
          </p:cNvSpPr>
          <p:nvPr>
            <p:ph type="pic" sz="quarter" idx="11" hasCustomPrompt="1"/>
          </p:nvPr>
        </p:nvSpPr>
        <p:spPr>
          <a:xfrm>
            <a:off x="0" y="0"/>
            <a:ext cx="8122722"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8" name="Afbeelding 7">
            <a:extLst>
              <a:ext uri="{FF2B5EF4-FFF2-40B4-BE49-F238E27FC236}">
                <a16:creationId xmlns:a16="http://schemas.microsoft.com/office/drawing/2014/main" id="{D42DF302-AF82-134E-8AE1-979F3A3D381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071270D3-F66B-4DE2-93E1-09D283798D86}"/>
              </a:ext>
            </a:extLst>
          </p:cNvPr>
          <p:cNvSpPr txBox="1">
            <a:spLocks noGrp="1"/>
          </p:cNvSpPr>
          <p:nvPr>
            <p:ph type="ctrTitle"/>
          </p:nvPr>
        </p:nvSpPr>
        <p:spPr>
          <a:xfrm>
            <a:off x="5925787" y="2170324"/>
            <a:ext cx="5289383" cy="2522862"/>
          </a:xfrm>
          <a:prstGeom prst="rect">
            <a:avLst/>
          </a:prstGeom>
          <a:solidFill>
            <a:schemeClr val="accent6"/>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Tree>
    <p:extLst>
      <p:ext uri="{BB962C8B-B14F-4D97-AF65-F5344CB8AC3E}">
        <p14:creationId xmlns:p14="http://schemas.microsoft.com/office/powerpoint/2010/main" val="11598304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Kleurslides - 16">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B10CBEF7-E4E6-30C4-0667-F4DFD0635CB9}"/>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7" name="Afbeelding 6">
            <a:extLst>
              <a:ext uri="{FF2B5EF4-FFF2-40B4-BE49-F238E27FC236}">
                <a16:creationId xmlns:a16="http://schemas.microsoft.com/office/drawing/2014/main" id="{D24D0C0C-B5EA-EA46-80A2-2D65EE56E17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ext Placeholder 2">
            <a:extLst>
              <a:ext uri="{FF2B5EF4-FFF2-40B4-BE49-F238E27FC236}">
                <a16:creationId xmlns:a16="http://schemas.microsoft.com/office/drawing/2014/main" id="{425BF4E9-C5C1-404A-B6D1-95EE052CAEB6}"/>
              </a:ext>
            </a:extLst>
          </p:cNvPr>
          <p:cNvSpPr>
            <a:spLocks noGrp="1"/>
          </p:cNvSpPr>
          <p:nvPr>
            <p:ph type="body" sz="quarter" idx="10"/>
          </p:nvPr>
        </p:nvSpPr>
        <p:spPr>
          <a:xfrm>
            <a:off x="6911439" y="3429000"/>
            <a:ext cx="4405849" cy="2524125"/>
          </a:xfrm>
          <a:prstGeom prst="rect">
            <a:avLst/>
          </a:prstGeom>
        </p:spPr>
        <p:txBody>
          <a:bodyPr lIns="216000" tIns="216000" rIns="216000" bIns="216000" anchor="ctr"/>
          <a:lstStyle>
            <a:lvl1pPr marL="0" indent="0">
              <a:buNone/>
              <a:defRPr sz="2400" b="1"/>
            </a:lvl1pPr>
          </a:lstStyle>
          <a:p>
            <a:pPr lvl="0"/>
            <a:endParaRPr lang="nl-NL" dirty="0"/>
          </a:p>
        </p:txBody>
      </p:sp>
      <p:sp>
        <p:nvSpPr>
          <p:cNvPr id="5" name="Title 1">
            <a:extLst>
              <a:ext uri="{FF2B5EF4-FFF2-40B4-BE49-F238E27FC236}">
                <a16:creationId xmlns:a16="http://schemas.microsoft.com/office/drawing/2014/main" id="{0CE6ACBB-68BA-4017-85A4-B0E018856ABB}"/>
              </a:ext>
            </a:extLst>
          </p:cNvPr>
          <p:cNvSpPr txBox="1">
            <a:spLocks noGrp="1"/>
          </p:cNvSpPr>
          <p:nvPr>
            <p:ph type="ctrTitle"/>
          </p:nvPr>
        </p:nvSpPr>
        <p:spPr>
          <a:xfrm>
            <a:off x="3350453" y="3430263"/>
            <a:ext cx="2933939" cy="2522862"/>
          </a:xfrm>
          <a:prstGeom prst="rect">
            <a:avLst/>
          </a:prstGeom>
          <a:solidFill>
            <a:schemeClr val="accent6"/>
          </a:solidFill>
        </p:spPr>
        <p:txBody>
          <a:bodyPr lIns="216000" tIns="216000" rIns="216000" bIns="216000" anchor="t" anchorCtr="0">
            <a:normAutofit/>
          </a:bodyPr>
          <a:lstStyle>
            <a:lvl1pPr>
              <a:defRPr sz="1400" b="1">
                <a:solidFill>
                  <a:schemeClr val="tx1"/>
                </a:solidFill>
              </a:defRPr>
            </a:lvl1pPr>
          </a:lstStyle>
          <a:p>
            <a:pPr lvl="0"/>
            <a:endParaRPr lang="en-NL" dirty="0"/>
          </a:p>
        </p:txBody>
      </p:sp>
    </p:spTree>
    <p:extLst>
      <p:ext uri="{BB962C8B-B14F-4D97-AF65-F5344CB8AC3E}">
        <p14:creationId xmlns:p14="http://schemas.microsoft.com/office/powerpoint/2010/main" val="3439137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leurslides - 17">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58949E52-331E-C848-9867-70E4A2AF9769}"/>
              </a:ext>
            </a:extLst>
          </p:cNvPr>
          <p:cNvSpPr/>
          <p:nvPr userDrawn="1"/>
        </p:nvSpPr>
        <p:spPr>
          <a:xfrm>
            <a:off x="4062713" y="11575"/>
            <a:ext cx="8129287" cy="6858000"/>
          </a:xfrm>
          <a:prstGeom prst="rect">
            <a:avLst/>
          </a:prstGeom>
          <a:solidFill>
            <a:srgbClr val="BD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8EC019AE-785E-8F45-B5CE-690152CAED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pic>
        <p:nvPicPr>
          <p:cNvPr id="6" name="Picture 5" descr="A close up of a logo&#10;&#10;Description automatically generated">
            <a:extLst>
              <a:ext uri="{FF2B5EF4-FFF2-40B4-BE49-F238E27FC236}">
                <a16:creationId xmlns:a16="http://schemas.microsoft.com/office/drawing/2014/main" id="{F1D68416-CAB1-4AFC-AA98-17E1B427200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8867" y="2211763"/>
            <a:ext cx="2481321" cy="2434473"/>
          </a:xfrm>
          <a:prstGeom prst="rect">
            <a:avLst/>
          </a:prstGeom>
        </p:spPr>
      </p:pic>
      <p:sp>
        <p:nvSpPr>
          <p:cNvPr id="7" name="Title 1">
            <a:extLst>
              <a:ext uri="{FF2B5EF4-FFF2-40B4-BE49-F238E27FC236}">
                <a16:creationId xmlns:a16="http://schemas.microsoft.com/office/drawing/2014/main" id="{BBF860C3-1B44-4B3E-B624-7E94D5315EE6}"/>
              </a:ext>
            </a:extLst>
          </p:cNvPr>
          <p:cNvSpPr txBox="1">
            <a:spLocks noGrp="1"/>
          </p:cNvSpPr>
          <p:nvPr>
            <p:ph type="ctrTitle"/>
          </p:nvPr>
        </p:nvSpPr>
        <p:spPr>
          <a:xfrm>
            <a:off x="6096000" y="2273468"/>
            <a:ext cx="5684322"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8" name="Subtitle 2">
            <a:extLst>
              <a:ext uri="{FF2B5EF4-FFF2-40B4-BE49-F238E27FC236}">
                <a16:creationId xmlns:a16="http://schemas.microsoft.com/office/drawing/2014/main" id="{EAC6A1CA-63FE-4D4F-8ED2-344F040A9399}"/>
              </a:ext>
            </a:extLst>
          </p:cNvPr>
          <p:cNvSpPr txBox="1">
            <a:spLocks noGrp="1"/>
          </p:cNvSpPr>
          <p:nvPr>
            <p:ph type="subTitle" idx="1"/>
          </p:nvPr>
        </p:nvSpPr>
        <p:spPr>
          <a:xfrm>
            <a:off x="6096000" y="3630026"/>
            <a:ext cx="5684322"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a:solidFill>
                  <a:schemeClr val="tx2">
                    <a:lumMod val="10000"/>
                  </a:schemeClr>
                </a:solidFill>
              </a:defRPr>
            </a:lvl1pPr>
          </a:lstStyle>
          <a:p>
            <a:pPr lvl="0"/>
            <a:endParaRPr lang="en-US" dirty="0"/>
          </a:p>
        </p:txBody>
      </p:sp>
    </p:spTree>
    <p:extLst>
      <p:ext uri="{BB962C8B-B14F-4D97-AF65-F5344CB8AC3E}">
        <p14:creationId xmlns:p14="http://schemas.microsoft.com/office/powerpoint/2010/main" val="4722951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leurslides - 18">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92C84F6A-E6BE-FC43-8FAD-8C528655D5BF}"/>
              </a:ext>
            </a:extLst>
          </p:cNvPr>
          <p:cNvSpPr/>
          <p:nvPr userDrawn="1"/>
        </p:nvSpPr>
        <p:spPr>
          <a:xfrm>
            <a:off x="3935766" y="0"/>
            <a:ext cx="8256234" cy="6858000"/>
          </a:xfrm>
          <a:prstGeom prst="rect">
            <a:avLst/>
          </a:prstGeom>
          <a:solidFill>
            <a:srgbClr val="BD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CF643857-9AAA-E84F-9E08-ADAC3D1E2E4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itle 1">
            <a:extLst>
              <a:ext uri="{FF2B5EF4-FFF2-40B4-BE49-F238E27FC236}">
                <a16:creationId xmlns:a16="http://schemas.microsoft.com/office/drawing/2014/main" id="{F917BA9B-316A-4C1B-A0B1-2C7B480AF0EE}"/>
              </a:ext>
            </a:extLst>
          </p:cNvPr>
          <p:cNvSpPr txBox="1">
            <a:spLocks noGrp="1"/>
          </p:cNvSpPr>
          <p:nvPr>
            <p:ph type="ctrTitle"/>
          </p:nvPr>
        </p:nvSpPr>
        <p:spPr>
          <a:xfrm>
            <a:off x="4465122" y="2273468"/>
            <a:ext cx="7315200" cy="1149281"/>
          </a:xfrm>
          <a:prstGeom prst="rect">
            <a:avLst/>
          </a:prstGeom>
        </p:spPr>
        <p:txBody>
          <a:bodyPr anchor="t"/>
          <a:lstStyle>
            <a:lvl1pPr>
              <a:defRPr sz="3200" b="1">
                <a:solidFill>
                  <a:schemeClr val="tx2">
                    <a:lumMod val="10000"/>
                  </a:schemeClr>
                </a:solidFill>
              </a:defRPr>
            </a:lvl1pPr>
          </a:lstStyle>
          <a:p>
            <a:pPr lvl="0"/>
            <a:endParaRPr lang="en-NL" dirty="0"/>
          </a:p>
        </p:txBody>
      </p:sp>
      <p:sp>
        <p:nvSpPr>
          <p:cNvPr id="9" name="Subtitle 2">
            <a:extLst>
              <a:ext uri="{FF2B5EF4-FFF2-40B4-BE49-F238E27FC236}">
                <a16:creationId xmlns:a16="http://schemas.microsoft.com/office/drawing/2014/main" id="{1C8E12BC-23B7-4E4F-9700-820F9F890DC1}"/>
              </a:ext>
            </a:extLst>
          </p:cNvPr>
          <p:cNvSpPr txBox="1">
            <a:spLocks noGrp="1"/>
          </p:cNvSpPr>
          <p:nvPr>
            <p:ph type="subTitle" idx="10"/>
          </p:nvPr>
        </p:nvSpPr>
        <p:spPr>
          <a:xfrm>
            <a:off x="4465122" y="3630026"/>
            <a:ext cx="7315200"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1" name="Picture Placeholder 2">
            <a:extLst>
              <a:ext uri="{FF2B5EF4-FFF2-40B4-BE49-F238E27FC236}">
                <a16:creationId xmlns:a16="http://schemas.microsoft.com/office/drawing/2014/main" id="{DA46CE04-8401-DCBC-1FEA-2564402DCFD6}"/>
              </a:ext>
            </a:extLst>
          </p:cNvPr>
          <p:cNvSpPr txBox="1">
            <a:spLocks noGrp="1"/>
          </p:cNvSpPr>
          <p:nvPr>
            <p:ph type="pic" idx="1" hasCustomPrompt="1"/>
          </p:nvPr>
        </p:nvSpPr>
        <p:spPr>
          <a:xfrm>
            <a:off x="0" y="0"/>
            <a:ext cx="4061361"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Tree>
    <p:extLst>
      <p:ext uri="{BB962C8B-B14F-4D97-AF65-F5344CB8AC3E}">
        <p14:creationId xmlns:p14="http://schemas.microsoft.com/office/powerpoint/2010/main" val="215491385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leurslides - 19">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211265F5-9C4D-4C4A-8752-DFFD5C2DBB58}"/>
              </a:ext>
            </a:extLst>
          </p:cNvPr>
          <p:cNvSpPr/>
          <p:nvPr userDrawn="1"/>
        </p:nvSpPr>
        <p:spPr>
          <a:xfrm>
            <a:off x="4062713" y="0"/>
            <a:ext cx="8129287" cy="6858000"/>
          </a:xfrm>
          <a:prstGeom prst="rect">
            <a:avLst/>
          </a:prstGeom>
          <a:solidFill>
            <a:srgbClr val="BD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a:extLst>
              <a:ext uri="{FF2B5EF4-FFF2-40B4-BE49-F238E27FC236}">
                <a16:creationId xmlns:a16="http://schemas.microsoft.com/office/drawing/2014/main" id="{DC77F795-797F-FE43-8541-57975A0A672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9AE48A62-F5E3-42AC-A393-AFC3E569F273}"/>
              </a:ext>
            </a:extLst>
          </p:cNvPr>
          <p:cNvSpPr txBox="1">
            <a:spLocks noGrp="1"/>
          </p:cNvSpPr>
          <p:nvPr>
            <p:ph type="ctrTitle"/>
          </p:nvPr>
        </p:nvSpPr>
        <p:spPr>
          <a:xfrm>
            <a:off x="4845132" y="2170324"/>
            <a:ext cx="6472051" cy="2522862"/>
          </a:xfrm>
          <a:prstGeom prst="rect">
            <a:avLst/>
          </a:prstGeom>
          <a:solidFill>
            <a:schemeClr val="accent5">
              <a:alpha val="0"/>
            </a:schemeClr>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
        <p:nvSpPr>
          <p:cNvPr id="8" name="Text Placeholder 2">
            <a:extLst>
              <a:ext uri="{FF2B5EF4-FFF2-40B4-BE49-F238E27FC236}">
                <a16:creationId xmlns:a16="http://schemas.microsoft.com/office/drawing/2014/main" id="{82A2505A-C5FC-4C98-AF80-CE47526AE052}"/>
              </a:ext>
            </a:extLst>
          </p:cNvPr>
          <p:cNvSpPr>
            <a:spLocks noGrp="1"/>
          </p:cNvSpPr>
          <p:nvPr>
            <p:ph type="body" sz="quarter" idx="10"/>
          </p:nvPr>
        </p:nvSpPr>
        <p:spPr>
          <a:xfrm>
            <a:off x="427038" y="985653"/>
            <a:ext cx="3349625" cy="3707534"/>
          </a:xfrm>
          <a:prstGeom prst="rect">
            <a:avLst/>
          </a:prstGeom>
        </p:spPr>
        <p:txBody>
          <a:bodyPr/>
          <a:lstStyle>
            <a:lvl1pPr marL="0" indent="0">
              <a:buNone/>
              <a:defRPr sz="2400" b="1">
                <a:solidFill>
                  <a:schemeClr val="tx1"/>
                </a:solidFill>
              </a:defRPr>
            </a:lvl1pPr>
          </a:lstStyle>
          <a:p>
            <a:pPr lvl="0"/>
            <a:endParaRPr lang="nl-NL" dirty="0"/>
          </a:p>
        </p:txBody>
      </p:sp>
    </p:spTree>
    <p:extLst>
      <p:ext uri="{BB962C8B-B14F-4D97-AF65-F5344CB8AC3E}">
        <p14:creationId xmlns:p14="http://schemas.microsoft.com/office/powerpoint/2010/main" val="118442137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Kleurslides - 20">
    <p:spTree>
      <p:nvGrpSpPr>
        <p:cNvPr id="1" name=""/>
        <p:cNvGrpSpPr/>
        <p:nvPr/>
      </p:nvGrpSpPr>
      <p:grpSpPr>
        <a:xfrm>
          <a:off x="0" y="0"/>
          <a:ext cx="0" cy="0"/>
          <a:chOff x="0" y="0"/>
          <a:chExt cx="0" cy="0"/>
        </a:xfrm>
      </p:grpSpPr>
      <p:sp>
        <p:nvSpPr>
          <p:cNvPr id="7" name="Rechthoek 6">
            <a:extLst>
              <a:ext uri="{FF2B5EF4-FFF2-40B4-BE49-F238E27FC236}">
                <a16:creationId xmlns:a16="http://schemas.microsoft.com/office/drawing/2014/main" id="{6C6FF954-CCEC-7F47-BBC8-D806B62B6E98}"/>
              </a:ext>
            </a:extLst>
          </p:cNvPr>
          <p:cNvSpPr/>
          <p:nvPr userDrawn="1"/>
        </p:nvSpPr>
        <p:spPr>
          <a:xfrm>
            <a:off x="4062713" y="0"/>
            <a:ext cx="8129287" cy="6858000"/>
          </a:xfrm>
          <a:prstGeom prst="rect">
            <a:avLst/>
          </a:prstGeom>
          <a:solidFill>
            <a:srgbClr val="BD4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A3A5B09E-83D3-C84B-9D9E-E67497FF9D2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A16C9C24-D269-49B9-9645-796BBB4B0DA7}"/>
              </a:ext>
            </a:extLst>
          </p:cNvPr>
          <p:cNvSpPr txBox="1">
            <a:spLocks noGrp="1"/>
          </p:cNvSpPr>
          <p:nvPr>
            <p:ph type="ctrTitle"/>
          </p:nvPr>
        </p:nvSpPr>
        <p:spPr>
          <a:xfrm>
            <a:off x="6455884" y="2273468"/>
            <a:ext cx="5324438"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6" name="Subtitle 2">
            <a:extLst>
              <a:ext uri="{FF2B5EF4-FFF2-40B4-BE49-F238E27FC236}">
                <a16:creationId xmlns:a16="http://schemas.microsoft.com/office/drawing/2014/main" id="{C33C0DAC-4112-4215-9499-CA54C41C35D6}"/>
              </a:ext>
            </a:extLst>
          </p:cNvPr>
          <p:cNvSpPr txBox="1">
            <a:spLocks noGrp="1"/>
          </p:cNvSpPr>
          <p:nvPr>
            <p:ph type="subTitle" idx="11"/>
          </p:nvPr>
        </p:nvSpPr>
        <p:spPr>
          <a:xfrm>
            <a:off x="6455884" y="3630026"/>
            <a:ext cx="5324438"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0" name="Picture Placeholder 6">
            <a:extLst>
              <a:ext uri="{FF2B5EF4-FFF2-40B4-BE49-F238E27FC236}">
                <a16:creationId xmlns:a16="http://schemas.microsoft.com/office/drawing/2014/main" id="{2595C80D-7234-BCF3-A0CC-98176A0ADF9B}"/>
              </a:ext>
            </a:extLst>
          </p:cNvPr>
          <p:cNvSpPr>
            <a:spLocks noGrp="1"/>
          </p:cNvSpPr>
          <p:nvPr>
            <p:ph type="pic" sz="quarter" idx="10" hasCustomPrompt="1"/>
          </p:nvPr>
        </p:nvSpPr>
        <p:spPr>
          <a:xfrm>
            <a:off x="0" y="0"/>
            <a:ext cx="6096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Tree>
    <p:extLst>
      <p:ext uri="{BB962C8B-B14F-4D97-AF65-F5344CB8AC3E}">
        <p14:creationId xmlns:p14="http://schemas.microsoft.com/office/powerpoint/2010/main" val="3224649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ntroslide -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73603-75D4-48F4-9FDD-CEC31AC72857}"/>
              </a:ext>
            </a:extLst>
          </p:cNvPr>
          <p:cNvSpPr txBox="1">
            <a:spLocks noGrp="1"/>
          </p:cNvSpPr>
          <p:nvPr>
            <p:ph type="ctrTitle"/>
          </p:nvPr>
        </p:nvSpPr>
        <p:spPr>
          <a:xfrm>
            <a:off x="865281" y="547312"/>
            <a:ext cx="10461437" cy="1149281"/>
          </a:xfrm>
        </p:spPr>
        <p:txBody>
          <a:bodyPr anchor="t">
            <a:normAutofit/>
          </a:bodyPr>
          <a:lstStyle>
            <a:lvl1pPr>
              <a:defRPr sz="3200"/>
            </a:lvl1pPr>
          </a:lstStyle>
          <a:p>
            <a:pPr lvl="0"/>
            <a:r>
              <a:rPr lang="nl-NL"/>
              <a:t>Klik om stijl te bewerken</a:t>
            </a:r>
            <a:endParaRPr lang="en-NL" dirty="0"/>
          </a:p>
        </p:txBody>
      </p:sp>
      <p:sp>
        <p:nvSpPr>
          <p:cNvPr id="3" name="Subtitle 2">
            <a:extLst>
              <a:ext uri="{FF2B5EF4-FFF2-40B4-BE49-F238E27FC236}">
                <a16:creationId xmlns:a16="http://schemas.microsoft.com/office/drawing/2014/main" id="{42F77D72-5DF8-4FF8-8A0E-F240C5EF838A}"/>
              </a:ext>
            </a:extLst>
          </p:cNvPr>
          <p:cNvSpPr txBox="1">
            <a:spLocks noGrp="1"/>
          </p:cNvSpPr>
          <p:nvPr>
            <p:ph type="subTitle" idx="1"/>
          </p:nvPr>
        </p:nvSpPr>
        <p:spPr>
          <a:xfrm>
            <a:off x="865280" y="1972725"/>
            <a:ext cx="10461437" cy="1456275"/>
          </a:xfr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lvl1pPr>
          </a:lstStyle>
          <a:p>
            <a:pPr lvl="0"/>
            <a:r>
              <a:rPr lang="nl-NL"/>
              <a:t>Klikken om de ondertitelstijl van het model te bewerken</a:t>
            </a:r>
            <a:endParaRPr lang="en-US" dirty="0"/>
          </a:p>
        </p:txBody>
      </p:sp>
    </p:spTree>
    <p:extLst>
      <p:ext uri="{BB962C8B-B14F-4D97-AF65-F5344CB8AC3E}">
        <p14:creationId xmlns:p14="http://schemas.microsoft.com/office/powerpoint/2010/main" val="555262194"/>
      </p:ext>
    </p:extLst>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Kleurslides - 21">
    <p:spTree>
      <p:nvGrpSpPr>
        <p:cNvPr id="1" name=""/>
        <p:cNvGrpSpPr/>
        <p:nvPr/>
      </p:nvGrpSpPr>
      <p:grpSpPr>
        <a:xfrm>
          <a:off x="0" y="0"/>
          <a:ext cx="0" cy="0"/>
          <a:chOff x="0" y="0"/>
          <a:chExt cx="0" cy="0"/>
        </a:xfrm>
      </p:grpSpPr>
      <p:sp>
        <p:nvSpPr>
          <p:cNvPr id="8" name="Picture Placeholder 29">
            <a:extLst>
              <a:ext uri="{FF2B5EF4-FFF2-40B4-BE49-F238E27FC236}">
                <a16:creationId xmlns:a16="http://schemas.microsoft.com/office/drawing/2014/main" id="{72EEC31D-BEB4-29DC-69E2-348360586D5E}"/>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7" name="Afbeelding 6">
            <a:extLst>
              <a:ext uri="{FF2B5EF4-FFF2-40B4-BE49-F238E27FC236}">
                <a16:creationId xmlns:a16="http://schemas.microsoft.com/office/drawing/2014/main" id="{7B2A4F6D-6629-304B-B256-FDEEC0AA58DE}"/>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6" name="Title 1">
            <a:extLst>
              <a:ext uri="{FF2B5EF4-FFF2-40B4-BE49-F238E27FC236}">
                <a16:creationId xmlns:a16="http://schemas.microsoft.com/office/drawing/2014/main" id="{DEE3709D-4996-4218-9668-054EF7A4E1CF}"/>
              </a:ext>
            </a:extLst>
          </p:cNvPr>
          <p:cNvSpPr txBox="1">
            <a:spLocks noGrp="1"/>
          </p:cNvSpPr>
          <p:nvPr>
            <p:ph type="ctrTitle"/>
          </p:nvPr>
        </p:nvSpPr>
        <p:spPr>
          <a:xfrm>
            <a:off x="892367" y="3942609"/>
            <a:ext cx="6470334" cy="1378534"/>
          </a:xfrm>
          <a:prstGeom prst="rect">
            <a:avLst/>
          </a:prstGeom>
          <a:solidFill>
            <a:schemeClr val="accent5"/>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40718156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Kleurslides - 22">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E28263CE-4655-37E8-124D-4E53A6C9305A}"/>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9" name="Afbeelding 8">
            <a:extLst>
              <a:ext uri="{FF2B5EF4-FFF2-40B4-BE49-F238E27FC236}">
                <a16:creationId xmlns:a16="http://schemas.microsoft.com/office/drawing/2014/main" id="{AC21F2A1-3DE7-7346-98E2-D8F2056B23D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Title 1">
            <a:extLst>
              <a:ext uri="{FF2B5EF4-FFF2-40B4-BE49-F238E27FC236}">
                <a16:creationId xmlns:a16="http://schemas.microsoft.com/office/drawing/2014/main" id="{3EABD452-1C60-46A3-A8F1-62EF392D0ECA}"/>
              </a:ext>
            </a:extLst>
          </p:cNvPr>
          <p:cNvSpPr txBox="1">
            <a:spLocks noGrp="1"/>
          </p:cNvSpPr>
          <p:nvPr>
            <p:ph type="ctrTitle"/>
          </p:nvPr>
        </p:nvSpPr>
        <p:spPr>
          <a:xfrm>
            <a:off x="881350" y="4945144"/>
            <a:ext cx="9712298" cy="1378534"/>
          </a:xfrm>
          <a:prstGeom prst="rect">
            <a:avLst/>
          </a:prstGeom>
          <a:solidFill>
            <a:schemeClr val="accent5"/>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35765473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Kleurslides - 23">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541D23BE-2B3C-2BCA-A84D-0CCE1EE27BFD}"/>
              </a:ext>
            </a:extLst>
          </p:cNvPr>
          <p:cNvSpPr>
            <a:spLocks noGrp="1"/>
          </p:cNvSpPr>
          <p:nvPr>
            <p:ph type="pic" sz="quarter" idx="11" hasCustomPrompt="1"/>
          </p:nvPr>
        </p:nvSpPr>
        <p:spPr>
          <a:xfrm>
            <a:off x="0" y="0"/>
            <a:ext cx="8122722"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8" name="Afbeelding 7">
            <a:extLst>
              <a:ext uri="{FF2B5EF4-FFF2-40B4-BE49-F238E27FC236}">
                <a16:creationId xmlns:a16="http://schemas.microsoft.com/office/drawing/2014/main" id="{F0FA04E3-8AB7-0A48-A3D7-87EC43921F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078D3FB6-1762-45E0-A68A-FCE9FCA6BE3C}"/>
              </a:ext>
            </a:extLst>
          </p:cNvPr>
          <p:cNvSpPr txBox="1">
            <a:spLocks noGrp="1"/>
          </p:cNvSpPr>
          <p:nvPr>
            <p:ph type="ctrTitle"/>
          </p:nvPr>
        </p:nvSpPr>
        <p:spPr>
          <a:xfrm>
            <a:off x="5925787" y="2170324"/>
            <a:ext cx="5289383" cy="2522862"/>
          </a:xfrm>
          <a:prstGeom prst="rect">
            <a:avLst/>
          </a:prstGeom>
          <a:solidFill>
            <a:schemeClr val="accent5"/>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Tree>
    <p:extLst>
      <p:ext uri="{BB962C8B-B14F-4D97-AF65-F5344CB8AC3E}">
        <p14:creationId xmlns:p14="http://schemas.microsoft.com/office/powerpoint/2010/main" val="3978763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Kleurslides - 24">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A86EE3F2-7E95-FFFB-F8F8-FFAF839BEC15}"/>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7" name="Afbeelding 6">
            <a:extLst>
              <a:ext uri="{FF2B5EF4-FFF2-40B4-BE49-F238E27FC236}">
                <a16:creationId xmlns:a16="http://schemas.microsoft.com/office/drawing/2014/main" id="{C19C828F-881C-9A4E-BC65-67DBF8653EC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ext Placeholder 2">
            <a:extLst>
              <a:ext uri="{FF2B5EF4-FFF2-40B4-BE49-F238E27FC236}">
                <a16:creationId xmlns:a16="http://schemas.microsoft.com/office/drawing/2014/main" id="{1660E412-DC00-4135-B17E-A0EE747F108A}"/>
              </a:ext>
            </a:extLst>
          </p:cNvPr>
          <p:cNvSpPr>
            <a:spLocks noGrp="1"/>
          </p:cNvSpPr>
          <p:nvPr>
            <p:ph type="body" sz="quarter" idx="10"/>
          </p:nvPr>
        </p:nvSpPr>
        <p:spPr>
          <a:xfrm>
            <a:off x="6911439" y="3429000"/>
            <a:ext cx="4405849" cy="2524125"/>
          </a:xfrm>
          <a:prstGeom prst="rect">
            <a:avLst/>
          </a:prstGeom>
        </p:spPr>
        <p:txBody>
          <a:bodyPr lIns="216000" tIns="216000" rIns="216000" bIns="216000" anchor="ctr"/>
          <a:lstStyle>
            <a:lvl1pPr marL="0" indent="0">
              <a:buNone/>
              <a:defRPr sz="2400" b="1"/>
            </a:lvl1pPr>
          </a:lstStyle>
          <a:p>
            <a:pPr lvl="0"/>
            <a:endParaRPr lang="nl-NL" dirty="0"/>
          </a:p>
        </p:txBody>
      </p:sp>
      <p:sp>
        <p:nvSpPr>
          <p:cNvPr id="5" name="Title 1">
            <a:extLst>
              <a:ext uri="{FF2B5EF4-FFF2-40B4-BE49-F238E27FC236}">
                <a16:creationId xmlns:a16="http://schemas.microsoft.com/office/drawing/2014/main" id="{E52C324B-4FF6-4C5C-93B6-3AEF154AB7FB}"/>
              </a:ext>
            </a:extLst>
          </p:cNvPr>
          <p:cNvSpPr txBox="1">
            <a:spLocks noGrp="1"/>
          </p:cNvSpPr>
          <p:nvPr>
            <p:ph type="ctrTitle"/>
          </p:nvPr>
        </p:nvSpPr>
        <p:spPr>
          <a:xfrm>
            <a:off x="3350453" y="3430263"/>
            <a:ext cx="2933939" cy="2522862"/>
          </a:xfrm>
          <a:prstGeom prst="rect">
            <a:avLst/>
          </a:prstGeom>
          <a:solidFill>
            <a:schemeClr val="accent5"/>
          </a:solidFill>
        </p:spPr>
        <p:txBody>
          <a:bodyPr lIns="216000" tIns="216000" rIns="216000" bIns="216000" anchor="t" anchorCtr="0">
            <a:normAutofit/>
          </a:bodyPr>
          <a:lstStyle>
            <a:lvl1pPr>
              <a:defRPr sz="1400" b="1">
                <a:solidFill>
                  <a:schemeClr val="tx1"/>
                </a:solidFill>
              </a:defRPr>
            </a:lvl1pPr>
          </a:lstStyle>
          <a:p>
            <a:pPr lvl="0"/>
            <a:endParaRPr lang="en-NL" dirty="0"/>
          </a:p>
        </p:txBody>
      </p:sp>
    </p:spTree>
    <p:extLst>
      <p:ext uri="{BB962C8B-B14F-4D97-AF65-F5344CB8AC3E}">
        <p14:creationId xmlns:p14="http://schemas.microsoft.com/office/powerpoint/2010/main" val="29369383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Kleurslides - 25">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B7E1FCEC-B4FA-6A4C-ACC7-87FE883A5251}"/>
              </a:ext>
            </a:extLst>
          </p:cNvPr>
          <p:cNvSpPr/>
          <p:nvPr userDrawn="1"/>
        </p:nvSpPr>
        <p:spPr>
          <a:xfrm>
            <a:off x="4062713" y="0"/>
            <a:ext cx="8129287" cy="6858000"/>
          </a:xfrm>
          <a:prstGeom prst="rect">
            <a:avLst/>
          </a:prstGeom>
          <a:solidFill>
            <a:srgbClr val="009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B768A7EF-5155-8844-9062-41777A4F37D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pic>
        <p:nvPicPr>
          <p:cNvPr id="9" name="Picture 8" descr="A picture containing logo, icon&#10;&#10;Description automatically generated">
            <a:extLst>
              <a:ext uri="{FF2B5EF4-FFF2-40B4-BE49-F238E27FC236}">
                <a16:creationId xmlns:a16="http://schemas.microsoft.com/office/drawing/2014/main" id="{52478E93-11B5-4E21-98F4-3F0084513C1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8867" y="2244880"/>
            <a:ext cx="2481321" cy="2368240"/>
          </a:xfrm>
          <a:prstGeom prst="rect">
            <a:avLst/>
          </a:prstGeom>
        </p:spPr>
      </p:pic>
      <p:sp>
        <p:nvSpPr>
          <p:cNvPr id="6" name="Title 1">
            <a:extLst>
              <a:ext uri="{FF2B5EF4-FFF2-40B4-BE49-F238E27FC236}">
                <a16:creationId xmlns:a16="http://schemas.microsoft.com/office/drawing/2014/main" id="{8E6707AB-BEFF-4686-A7D6-D43588D93CB5}"/>
              </a:ext>
            </a:extLst>
          </p:cNvPr>
          <p:cNvSpPr txBox="1">
            <a:spLocks noGrp="1"/>
          </p:cNvSpPr>
          <p:nvPr>
            <p:ph type="ctrTitle"/>
          </p:nvPr>
        </p:nvSpPr>
        <p:spPr>
          <a:xfrm>
            <a:off x="6096000" y="2273468"/>
            <a:ext cx="5684322"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7" name="Subtitle 2">
            <a:extLst>
              <a:ext uri="{FF2B5EF4-FFF2-40B4-BE49-F238E27FC236}">
                <a16:creationId xmlns:a16="http://schemas.microsoft.com/office/drawing/2014/main" id="{B1B431D0-127E-4293-AF4C-8B723F9BEF8C}"/>
              </a:ext>
            </a:extLst>
          </p:cNvPr>
          <p:cNvSpPr txBox="1">
            <a:spLocks noGrp="1"/>
          </p:cNvSpPr>
          <p:nvPr>
            <p:ph type="subTitle" idx="1"/>
          </p:nvPr>
        </p:nvSpPr>
        <p:spPr>
          <a:xfrm>
            <a:off x="6096000" y="3630026"/>
            <a:ext cx="5684322"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a:solidFill>
                  <a:schemeClr val="tx2">
                    <a:lumMod val="10000"/>
                  </a:schemeClr>
                </a:solidFill>
              </a:defRPr>
            </a:lvl1pPr>
          </a:lstStyle>
          <a:p>
            <a:pPr lvl="0"/>
            <a:endParaRPr lang="en-US" dirty="0"/>
          </a:p>
        </p:txBody>
      </p:sp>
    </p:spTree>
    <p:extLst>
      <p:ext uri="{BB962C8B-B14F-4D97-AF65-F5344CB8AC3E}">
        <p14:creationId xmlns:p14="http://schemas.microsoft.com/office/powerpoint/2010/main" val="158986623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Kleurslides - 26">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C0083FA5-909D-EA48-9DAF-CD445C463C8F}"/>
              </a:ext>
            </a:extLst>
          </p:cNvPr>
          <p:cNvSpPr/>
          <p:nvPr userDrawn="1"/>
        </p:nvSpPr>
        <p:spPr>
          <a:xfrm>
            <a:off x="3935393" y="0"/>
            <a:ext cx="8256608" cy="6858000"/>
          </a:xfrm>
          <a:prstGeom prst="rect">
            <a:avLst/>
          </a:prstGeom>
          <a:solidFill>
            <a:srgbClr val="009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0D62F568-021F-8E4C-B217-789979D7AF3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8" name="Title 1">
            <a:extLst>
              <a:ext uri="{FF2B5EF4-FFF2-40B4-BE49-F238E27FC236}">
                <a16:creationId xmlns:a16="http://schemas.microsoft.com/office/drawing/2014/main" id="{389A1A1F-49F4-4BC7-80B9-E072792217A1}"/>
              </a:ext>
            </a:extLst>
          </p:cNvPr>
          <p:cNvSpPr txBox="1">
            <a:spLocks noGrp="1"/>
          </p:cNvSpPr>
          <p:nvPr>
            <p:ph type="ctrTitle"/>
          </p:nvPr>
        </p:nvSpPr>
        <p:spPr>
          <a:xfrm>
            <a:off x="4465122" y="2273468"/>
            <a:ext cx="7315200" cy="1149281"/>
          </a:xfrm>
          <a:prstGeom prst="rect">
            <a:avLst/>
          </a:prstGeom>
        </p:spPr>
        <p:txBody>
          <a:bodyPr anchor="t"/>
          <a:lstStyle>
            <a:lvl1pPr>
              <a:defRPr sz="3200" b="1">
                <a:solidFill>
                  <a:schemeClr val="tx2">
                    <a:lumMod val="10000"/>
                  </a:schemeClr>
                </a:solidFill>
              </a:defRPr>
            </a:lvl1pPr>
          </a:lstStyle>
          <a:p>
            <a:pPr lvl="0"/>
            <a:endParaRPr lang="en-NL" dirty="0"/>
          </a:p>
        </p:txBody>
      </p:sp>
      <p:sp>
        <p:nvSpPr>
          <p:cNvPr id="9" name="Subtitle 2">
            <a:extLst>
              <a:ext uri="{FF2B5EF4-FFF2-40B4-BE49-F238E27FC236}">
                <a16:creationId xmlns:a16="http://schemas.microsoft.com/office/drawing/2014/main" id="{0EA7BDB4-5633-4E60-8E67-8132246452B7}"/>
              </a:ext>
            </a:extLst>
          </p:cNvPr>
          <p:cNvSpPr txBox="1">
            <a:spLocks noGrp="1"/>
          </p:cNvSpPr>
          <p:nvPr>
            <p:ph type="subTitle" idx="10"/>
          </p:nvPr>
        </p:nvSpPr>
        <p:spPr>
          <a:xfrm>
            <a:off x="4465122" y="3630026"/>
            <a:ext cx="7315200"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1" name="Picture Placeholder 2">
            <a:extLst>
              <a:ext uri="{FF2B5EF4-FFF2-40B4-BE49-F238E27FC236}">
                <a16:creationId xmlns:a16="http://schemas.microsoft.com/office/drawing/2014/main" id="{479092DF-5BED-07C1-458A-36756A355EB5}"/>
              </a:ext>
            </a:extLst>
          </p:cNvPr>
          <p:cNvSpPr txBox="1">
            <a:spLocks noGrp="1"/>
          </p:cNvSpPr>
          <p:nvPr>
            <p:ph type="pic" idx="1" hasCustomPrompt="1"/>
          </p:nvPr>
        </p:nvSpPr>
        <p:spPr>
          <a:xfrm>
            <a:off x="0" y="0"/>
            <a:ext cx="4061361"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Tree>
    <p:extLst>
      <p:ext uri="{BB962C8B-B14F-4D97-AF65-F5344CB8AC3E}">
        <p14:creationId xmlns:p14="http://schemas.microsoft.com/office/powerpoint/2010/main" val="273755049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Kleurslides - 27">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1BAB0F1B-CA18-9B4D-B325-C3F30EE6CD37}"/>
              </a:ext>
            </a:extLst>
          </p:cNvPr>
          <p:cNvSpPr/>
          <p:nvPr userDrawn="1"/>
        </p:nvSpPr>
        <p:spPr>
          <a:xfrm>
            <a:off x="4062713" y="0"/>
            <a:ext cx="8129287" cy="6858000"/>
          </a:xfrm>
          <a:prstGeom prst="rect">
            <a:avLst/>
          </a:prstGeom>
          <a:solidFill>
            <a:srgbClr val="009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8B84D023-D3EE-D740-A97B-4C3625E1C39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itle 1">
            <a:extLst>
              <a:ext uri="{FF2B5EF4-FFF2-40B4-BE49-F238E27FC236}">
                <a16:creationId xmlns:a16="http://schemas.microsoft.com/office/drawing/2014/main" id="{7BAC41DC-4AF4-4115-97F6-9B60D4DD995B}"/>
              </a:ext>
            </a:extLst>
          </p:cNvPr>
          <p:cNvSpPr txBox="1">
            <a:spLocks noGrp="1"/>
          </p:cNvSpPr>
          <p:nvPr>
            <p:ph type="ctrTitle"/>
          </p:nvPr>
        </p:nvSpPr>
        <p:spPr>
          <a:xfrm>
            <a:off x="4845132" y="2170324"/>
            <a:ext cx="6472051" cy="2522862"/>
          </a:xfrm>
          <a:prstGeom prst="rect">
            <a:avLst/>
          </a:prstGeom>
          <a:solidFill>
            <a:schemeClr val="accent3">
              <a:alpha val="0"/>
            </a:schemeClr>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
        <p:nvSpPr>
          <p:cNvPr id="7" name="Text Placeholder 2">
            <a:extLst>
              <a:ext uri="{FF2B5EF4-FFF2-40B4-BE49-F238E27FC236}">
                <a16:creationId xmlns:a16="http://schemas.microsoft.com/office/drawing/2014/main" id="{ACA17F1D-BC5C-4F06-97B2-97767B998129}"/>
              </a:ext>
            </a:extLst>
          </p:cNvPr>
          <p:cNvSpPr>
            <a:spLocks noGrp="1"/>
          </p:cNvSpPr>
          <p:nvPr>
            <p:ph type="body" sz="quarter" idx="10"/>
          </p:nvPr>
        </p:nvSpPr>
        <p:spPr>
          <a:xfrm>
            <a:off x="427038" y="985653"/>
            <a:ext cx="3349625" cy="3707534"/>
          </a:xfrm>
          <a:prstGeom prst="rect">
            <a:avLst/>
          </a:prstGeom>
        </p:spPr>
        <p:txBody>
          <a:bodyPr/>
          <a:lstStyle>
            <a:lvl1pPr marL="0" indent="0">
              <a:buNone/>
              <a:defRPr sz="2400" b="1">
                <a:solidFill>
                  <a:schemeClr val="tx1"/>
                </a:solidFill>
              </a:defRPr>
            </a:lvl1pPr>
          </a:lstStyle>
          <a:p>
            <a:pPr lvl="0"/>
            <a:endParaRPr lang="nl-NL" dirty="0"/>
          </a:p>
        </p:txBody>
      </p:sp>
    </p:spTree>
    <p:extLst>
      <p:ext uri="{BB962C8B-B14F-4D97-AF65-F5344CB8AC3E}">
        <p14:creationId xmlns:p14="http://schemas.microsoft.com/office/powerpoint/2010/main" val="20051772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Kleurslides - 28">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5406168-5150-264E-A8C4-499C9FC0C183}"/>
              </a:ext>
            </a:extLst>
          </p:cNvPr>
          <p:cNvSpPr/>
          <p:nvPr userDrawn="1"/>
        </p:nvSpPr>
        <p:spPr>
          <a:xfrm>
            <a:off x="4062713" y="0"/>
            <a:ext cx="8129287" cy="6858000"/>
          </a:xfrm>
          <a:prstGeom prst="rect">
            <a:avLst/>
          </a:prstGeom>
          <a:solidFill>
            <a:srgbClr val="009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Afbeelding 8">
            <a:extLst>
              <a:ext uri="{FF2B5EF4-FFF2-40B4-BE49-F238E27FC236}">
                <a16:creationId xmlns:a16="http://schemas.microsoft.com/office/drawing/2014/main" id="{1463C01A-3297-A94C-BCA2-EB55569A0B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68F0E651-F3B9-499C-8E98-E854396975C7}"/>
              </a:ext>
            </a:extLst>
          </p:cNvPr>
          <p:cNvSpPr txBox="1">
            <a:spLocks noGrp="1"/>
          </p:cNvSpPr>
          <p:nvPr>
            <p:ph type="ctrTitle"/>
          </p:nvPr>
        </p:nvSpPr>
        <p:spPr>
          <a:xfrm>
            <a:off x="6455884" y="2273468"/>
            <a:ext cx="5324438"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6" name="Subtitle 2">
            <a:extLst>
              <a:ext uri="{FF2B5EF4-FFF2-40B4-BE49-F238E27FC236}">
                <a16:creationId xmlns:a16="http://schemas.microsoft.com/office/drawing/2014/main" id="{106B9C16-3FA6-4255-A83E-85276FE1E571}"/>
              </a:ext>
            </a:extLst>
          </p:cNvPr>
          <p:cNvSpPr txBox="1">
            <a:spLocks noGrp="1"/>
          </p:cNvSpPr>
          <p:nvPr>
            <p:ph type="subTitle" idx="11"/>
          </p:nvPr>
        </p:nvSpPr>
        <p:spPr>
          <a:xfrm>
            <a:off x="6455884" y="3630026"/>
            <a:ext cx="5324438"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1" name="Picture Placeholder 6">
            <a:extLst>
              <a:ext uri="{FF2B5EF4-FFF2-40B4-BE49-F238E27FC236}">
                <a16:creationId xmlns:a16="http://schemas.microsoft.com/office/drawing/2014/main" id="{AC5125A9-5B3C-BD9B-E2DE-10C0FD1EA2F9}"/>
              </a:ext>
            </a:extLst>
          </p:cNvPr>
          <p:cNvSpPr>
            <a:spLocks noGrp="1"/>
          </p:cNvSpPr>
          <p:nvPr>
            <p:ph type="pic" sz="quarter" idx="10" hasCustomPrompt="1"/>
          </p:nvPr>
        </p:nvSpPr>
        <p:spPr>
          <a:xfrm>
            <a:off x="0" y="0"/>
            <a:ext cx="6096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Tree>
    <p:extLst>
      <p:ext uri="{BB962C8B-B14F-4D97-AF65-F5344CB8AC3E}">
        <p14:creationId xmlns:p14="http://schemas.microsoft.com/office/powerpoint/2010/main" val="361946300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Kleurslides - 29">
    <p:spTree>
      <p:nvGrpSpPr>
        <p:cNvPr id="1" name=""/>
        <p:cNvGrpSpPr/>
        <p:nvPr/>
      </p:nvGrpSpPr>
      <p:grpSpPr>
        <a:xfrm>
          <a:off x="0" y="0"/>
          <a:ext cx="0" cy="0"/>
          <a:chOff x="0" y="0"/>
          <a:chExt cx="0" cy="0"/>
        </a:xfrm>
      </p:grpSpPr>
      <p:sp>
        <p:nvSpPr>
          <p:cNvPr id="8" name="Picture Placeholder 29">
            <a:extLst>
              <a:ext uri="{FF2B5EF4-FFF2-40B4-BE49-F238E27FC236}">
                <a16:creationId xmlns:a16="http://schemas.microsoft.com/office/drawing/2014/main" id="{AAB9A7EA-F50E-8D13-E280-8F10DB02235B}"/>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7" name="Afbeelding 6">
            <a:extLst>
              <a:ext uri="{FF2B5EF4-FFF2-40B4-BE49-F238E27FC236}">
                <a16:creationId xmlns:a16="http://schemas.microsoft.com/office/drawing/2014/main" id="{E26E1B77-87EA-594A-B98C-29CE8C311234}"/>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6" name="Title 1">
            <a:extLst>
              <a:ext uri="{FF2B5EF4-FFF2-40B4-BE49-F238E27FC236}">
                <a16:creationId xmlns:a16="http://schemas.microsoft.com/office/drawing/2014/main" id="{8065FEE2-0EA2-4CC9-B7D9-A6A1026C1D6C}"/>
              </a:ext>
            </a:extLst>
          </p:cNvPr>
          <p:cNvSpPr txBox="1">
            <a:spLocks noGrp="1"/>
          </p:cNvSpPr>
          <p:nvPr>
            <p:ph type="ctrTitle"/>
          </p:nvPr>
        </p:nvSpPr>
        <p:spPr>
          <a:xfrm>
            <a:off x="892367" y="3942609"/>
            <a:ext cx="6470334" cy="1378534"/>
          </a:xfrm>
          <a:prstGeom prst="rect">
            <a:avLst/>
          </a:prstGeom>
          <a:solidFill>
            <a:schemeClr val="accent3"/>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77164092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Kleurslides - 30">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CBE41160-4A0E-8685-1867-35D800112084}"/>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8" name="Afbeelding 7">
            <a:extLst>
              <a:ext uri="{FF2B5EF4-FFF2-40B4-BE49-F238E27FC236}">
                <a16:creationId xmlns:a16="http://schemas.microsoft.com/office/drawing/2014/main" id="{71F12B2F-852F-D64C-98D9-79938B9027C6}"/>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10" name="Title 1">
            <a:extLst>
              <a:ext uri="{FF2B5EF4-FFF2-40B4-BE49-F238E27FC236}">
                <a16:creationId xmlns:a16="http://schemas.microsoft.com/office/drawing/2014/main" id="{C98145CB-B3FA-4137-B8E4-E67C131ADEA4}"/>
              </a:ext>
            </a:extLst>
          </p:cNvPr>
          <p:cNvSpPr txBox="1">
            <a:spLocks noGrp="1"/>
          </p:cNvSpPr>
          <p:nvPr>
            <p:ph type="ctrTitle"/>
          </p:nvPr>
        </p:nvSpPr>
        <p:spPr>
          <a:xfrm>
            <a:off x="881350" y="4945144"/>
            <a:ext cx="9712298" cy="1378534"/>
          </a:xfrm>
          <a:prstGeom prst="rect">
            <a:avLst/>
          </a:prstGeom>
          <a:solidFill>
            <a:schemeClr val="accent3"/>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25106203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Introslide -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07A335A-3481-4D64-8C77-AB0BF89E51F7}"/>
              </a:ext>
            </a:extLst>
          </p:cNvPr>
          <p:cNvSpPr txBox="1">
            <a:spLocks noGrp="1"/>
          </p:cNvSpPr>
          <p:nvPr>
            <p:ph type="ctrTitle"/>
          </p:nvPr>
        </p:nvSpPr>
        <p:spPr>
          <a:xfrm>
            <a:off x="865282" y="3184865"/>
            <a:ext cx="10461437" cy="1204400"/>
          </a:xfrm>
        </p:spPr>
        <p:txBody>
          <a:bodyPr anchor="t">
            <a:normAutofit/>
          </a:bodyPr>
          <a:lstStyle>
            <a:lvl1pPr>
              <a:defRPr sz="3200">
                <a:solidFill>
                  <a:schemeClr val="accent1"/>
                </a:solidFill>
              </a:defRPr>
            </a:lvl1pPr>
          </a:lstStyle>
          <a:p>
            <a:pPr lvl="0"/>
            <a:r>
              <a:rPr lang="nl-NL"/>
              <a:t>Klik om stijl te bewerken</a:t>
            </a:r>
            <a:endParaRPr lang="en-NL" dirty="0"/>
          </a:p>
        </p:txBody>
      </p:sp>
      <p:sp>
        <p:nvSpPr>
          <p:cNvPr id="4" name="Subtitle 2">
            <a:extLst>
              <a:ext uri="{FF2B5EF4-FFF2-40B4-BE49-F238E27FC236}">
                <a16:creationId xmlns:a16="http://schemas.microsoft.com/office/drawing/2014/main" id="{0BEAB4DD-0785-467B-8C7D-274A41605E77}"/>
              </a:ext>
            </a:extLst>
          </p:cNvPr>
          <p:cNvSpPr txBox="1">
            <a:spLocks noGrp="1"/>
          </p:cNvSpPr>
          <p:nvPr>
            <p:ph type="subTitle" idx="1"/>
          </p:nvPr>
        </p:nvSpPr>
        <p:spPr>
          <a:xfrm>
            <a:off x="865281" y="4610278"/>
            <a:ext cx="10461437" cy="1526117"/>
          </a:xfr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lvl1pPr>
          </a:lstStyle>
          <a:p>
            <a:pPr lvl="0"/>
            <a:r>
              <a:rPr lang="nl-NL"/>
              <a:t>Klikken om de ondertitelstijl van het model te bewerken</a:t>
            </a:r>
            <a:endParaRPr lang="en-US" dirty="0"/>
          </a:p>
        </p:txBody>
      </p:sp>
      <p:pic>
        <p:nvPicPr>
          <p:cNvPr id="6" name="Afbeelding 5">
            <a:extLst>
              <a:ext uri="{FF2B5EF4-FFF2-40B4-BE49-F238E27FC236}">
                <a16:creationId xmlns:a16="http://schemas.microsoft.com/office/drawing/2014/main" id="{419A28DD-6156-CE45-BE4B-93EFC7324FC5}"/>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31253747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Kleurslides - 31">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C71746CF-B220-4A51-A08A-315BDA0B0580}"/>
              </a:ext>
            </a:extLst>
          </p:cNvPr>
          <p:cNvSpPr>
            <a:spLocks noGrp="1"/>
          </p:cNvSpPr>
          <p:nvPr>
            <p:ph type="pic" sz="quarter" idx="11" hasCustomPrompt="1"/>
          </p:nvPr>
        </p:nvSpPr>
        <p:spPr>
          <a:xfrm>
            <a:off x="0" y="0"/>
            <a:ext cx="8122722"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8" name="Afbeelding 7">
            <a:extLst>
              <a:ext uri="{FF2B5EF4-FFF2-40B4-BE49-F238E27FC236}">
                <a16:creationId xmlns:a16="http://schemas.microsoft.com/office/drawing/2014/main" id="{E39D52AE-64B7-884C-8594-4CCA22AE88A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AC5FE0E4-0854-4163-92A2-6B2DF419DA69}"/>
              </a:ext>
            </a:extLst>
          </p:cNvPr>
          <p:cNvSpPr txBox="1">
            <a:spLocks noGrp="1"/>
          </p:cNvSpPr>
          <p:nvPr>
            <p:ph type="ctrTitle"/>
          </p:nvPr>
        </p:nvSpPr>
        <p:spPr>
          <a:xfrm>
            <a:off x="5925787" y="2170324"/>
            <a:ext cx="5289383" cy="2522862"/>
          </a:xfrm>
          <a:prstGeom prst="rect">
            <a:avLst/>
          </a:prstGeom>
          <a:solidFill>
            <a:schemeClr val="accent3"/>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Tree>
    <p:extLst>
      <p:ext uri="{BB962C8B-B14F-4D97-AF65-F5344CB8AC3E}">
        <p14:creationId xmlns:p14="http://schemas.microsoft.com/office/powerpoint/2010/main" val="171484326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leurslides - 32">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3EE9DD27-B2EC-B6EB-9BCD-5F60D3E7B296}"/>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7" name="Afbeelding 6">
            <a:extLst>
              <a:ext uri="{FF2B5EF4-FFF2-40B4-BE49-F238E27FC236}">
                <a16:creationId xmlns:a16="http://schemas.microsoft.com/office/drawing/2014/main" id="{8CB63DB7-A095-C945-89F4-FEACFA0B2CC4}"/>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ext Placeholder 2">
            <a:extLst>
              <a:ext uri="{FF2B5EF4-FFF2-40B4-BE49-F238E27FC236}">
                <a16:creationId xmlns:a16="http://schemas.microsoft.com/office/drawing/2014/main" id="{8255096B-322E-482A-A5E3-DE8BD29EBAEB}"/>
              </a:ext>
            </a:extLst>
          </p:cNvPr>
          <p:cNvSpPr>
            <a:spLocks noGrp="1"/>
          </p:cNvSpPr>
          <p:nvPr>
            <p:ph type="body" sz="quarter" idx="10"/>
          </p:nvPr>
        </p:nvSpPr>
        <p:spPr>
          <a:xfrm>
            <a:off x="6911439" y="3429000"/>
            <a:ext cx="4405849" cy="2524125"/>
          </a:xfrm>
          <a:prstGeom prst="rect">
            <a:avLst/>
          </a:prstGeom>
        </p:spPr>
        <p:txBody>
          <a:bodyPr lIns="216000" tIns="216000" rIns="216000" bIns="216000" anchor="ctr"/>
          <a:lstStyle>
            <a:lvl1pPr marL="0" indent="0">
              <a:buNone/>
              <a:defRPr sz="2400" b="1"/>
            </a:lvl1pPr>
          </a:lstStyle>
          <a:p>
            <a:pPr lvl="0"/>
            <a:endParaRPr lang="nl-NL" dirty="0"/>
          </a:p>
        </p:txBody>
      </p:sp>
      <p:sp>
        <p:nvSpPr>
          <p:cNvPr id="5" name="Title 1">
            <a:extLst>
              <a:ext uri="{FF2B5EF4-FFF2-40B4-BE49-F238E27FC236}">
                <a16:creationId xmlns:a16="http://schemas.microsoft.com/office/drawing/2014/main" id="{9D07BBBB-C922-4E13-BBD5-A84EA702D101}"/>
              </a:ext>
            </a:extLst>
          </p:cNvPr>
          <p:cNvSpPr txBox="1">
            <a:spLocks noGrp="1"/>
          </p:cNvSpPr>
          <p:nvPr>
            <p:ph type="ctrTitle"/>
          </p:nvPr>
        </p:nvSpPr>
        <p:spPr>
          <a:xfrm>
            <a:off x="3350453" y="3430263"/>
            <a:ext cx="2933939" cy="2522862"/>
          </a:xfrm>
          <a:prstGeom prst="rect">
            <a:avLst/>
          </a:prstGeom>
          <a:solidFill>
            <a:schemeClr val="accent3"/>
          </a:solidFill>
        </p:spPr>
        <p:txBody>
          <a:bodyPr lIns="216000" tIns="216000" rIns="216000" bIns="216000" anchor="t" anchorCtr="0">
            <a:normAutofit/>
          </a:bodyPr>
          <a:lstStyle>
            <a:lvl1pPr>
              <a:defRPr sz="1400" b="1">
                <a:solidFill>
                  <a:schemeClr val="tx1"/>
                </a:solidFill>
              </a:defRPr>
            </a:lvl1pPr>
          </a:lstStyle>
          <a:p>
            <a:pPr lvl="0"/>
            <a:endParaRPr lang="en-NL" dirty="0"/>
          </a:p>
        </p:txBody>
      </p:sp>
    </p:spTree>
    <p:extLst>
      <p:ext uri="{BB962C8B-B14F-4D97-AF65-F5344CB8AC3E}">
        <p14:creationId xmlns:p14="http://schemas.microsoft.com/office/powerpoint/2010/main" val="5317658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leurslides - 33">
    <p:spTree>
      <p:nvGrpSpPr>
        <p:cNvPr id="1" name=""/>
        <p:cNvGrpSpPr/>
        <p:nvPr/>
      </p:nvGrpSpPr>
      <p:grpSpPr>
        <a:xfrm>
          <a:off x="0" y="0"/>
          <a:ext cx="0" cy="0"/>
          <a:chOff x="0" y="0"/>
          <a:chExt cx="0" cy="0"/>
        </a:xfrm>
      </p:grpSpPr>
      <p:sp>
        <p:nvSpPr>
          <p:cNvPr id="9" name="Rechthoek 8">
            <a:extLst>
              <a:ext uri="{FF2B5EF4-FFF2-40B4-BE49-F238E27FC236}">
                <a16:creationId xmlns:a16="http://schemas.microsoft.com/office/drawing/2014/main" id="{C1C08A02-149E-B947-937C-1C600436AC5A}"/>
              </a:ext>
            </a:extLst>
          </p:cNvPr>
          <p:cNvSpPr/>
          <p:nvPr userDrawn="1"/>
        </p:nvSpPr>
        <p:spPr>
          <a:xfrm>
            <a:off x="4062713" y="0"/>
            <a:ext cx="8129287" cy="6858000"/>
          </a:xfrm>
          <a:prstGeom prst="rect">
            <a:avLst/>
          </a:prstGeom>
          <a:solidFill>
            <a:srgbClr val="909C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Afbeelding 9">
            <a:extLst>
              <a:ext uri="{FF2B5EF4-FFF2-40B4-BE49-F238E27FC236}">
                <a16:creationId xmlns:a16="http://schemas.microsoft.com/office/drawing/2014/main" id="{D73A32C1-D000-5840-B7D7-115937BB103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pic>
        <p:nvPicPr>
          <p:cNvPr id="6" name="Picture 5" descr="Icon&#10;&#10;Description automatically generated">
            <a:extLst>
              <a:ext uri="{FF2B5EF4-FFF2-40B4-BE49-F238E27FC236}">
                <a16:creationId xmlns:a16="http://schemas.microsoft.com/office/drawing/2014/main" id="{BE7ADBA8-70F9-405C-96FF-2FA38DC78A4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28857" y="2284458"/>
            <a:ext cx="2481321" cy="2289083"/>
          </a:xfrm>
          <a:prstGeom prst="rect">
            <a:avLst/>
          </a:prstGeom>
        </p:spPr>
      </p:pic>
      <p:sp>
        <p:nvSpPr>
          <p:cNvPr id="7" name="Title 1">
            <a:extLst>
              <a:ext uri="{FF2B5EF4-FFF2-40B4-BE49-F238E27FC236}">
                <a16:creationId xmlns:a16="http://schemas.microsoft.com/office/drawing/2014/main" id="{B52F6D0C-26CF-4E5A-9A33-3CC66B165ABF}"/>
              </a:ext>
            </a:extLst>
          </p:cNvPr>
          <p:cNvSpPr txBox="1">
            <a:spLocks noGrp="1"/>
          </p:cNvSpPr>
          <p:nvPr>
            <p:ph type="ctrTitle"/>
          </p:nvPr>
        </p:nvSpPr>
        <p:spPr>
          <a:xfrm>
            <a:off x="6096000" y="2273468"/>
            <a:ext cx="5684322"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8" name="Subtitle 2">
            <a:extLst>
              <a:ext uri="{FF2B5EF4-FFF2-40B4-BE49-F238E27FC236}">
                <a16:creationId xmlns:a16="http://schemas.microsoft.com/office/drawing/2014/main" id="{F0840998-1C63-4674-A230-49D1195CC47B}"/>
              </a:ext>
            </a:extLst>
          </p:cNvPr>
          <p:cNvSpPr txBox="1">
            <a:spLocks noGrp="1"/>
          </p:cNvSpPr>
          <p:nvPr>
            <p:ph type="subTitle" idx="1"/>
          </p:nvPr>
        </p:nvSpPr>
        <p:spPr>
          <a:xfrm>
            <a:off x="6096000" y="3630026"/>
            <a:ext cx="5684322"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a:solidFill>
                  <a:schemeClr val="tx2">
                    <a:lumMod val="10000"/>
                  </a:schemeClr>
                </a:solidFill>
              </a:defRPr>
            </a:lvl1pPr>
          </a:lstStyle>
          <a:p>
            <a:pPr lvl="0"/>
            <a:endParaRPr lang="en-US" dirty="0"/>
          </a:p>
        </p:txBody>
      </p:sp>
    </p:spTree>
    <p:extLst>
      <p:ext uri="{BB962C8B-B14F-4D97-AF65-F5344CB8AC3E}">
        <p14:creationId xmlns:p14="http://schemas.microsoft.com/office/powerpoint/2010/main" val="146968958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Kleurslides - 34">
    <p:spTree>
      <p:nvGrpSpPr>
        <p:cNvPr id="1" name=""/>
        <p:cNvGrpSpPr/>
        <p:nvPr/>
      </p:nvGrpSpPr>
      <p:grpSpPr>
        <a:xfrm>
          <a:off x="0" y="0"/>
          <a:ext cx="0" cy="0"/>
          <a:chOff x="0" y="0"/>
          <a:chExt cx="0" cy="0"/>
        </a:xfrm>
      </p:grpSpPr>
      <p:sp>
        <p:nvSpPr>
          <p:cNvPr id="6" name="Rechthoek 5">
            <a:extLst>
              <a:ext uri="{FF2B5EF4-FFF2-40B4-BE49-F238E27FC236}">
                <a16:creationId xmlns:a16="http://schemas.microsoft.com/office/drawing/2014/main" id="{7A8C9FEC-E3F0-8B47-B6A7-E7183C027EF4}"/>
              </a:ext>
            </a:extLst>
          </p:cNvPr>
          <p:cNvSpPr/>
          <p:nvPr userDrawn="1"/>
        </p:nvSpPr>
        <p:spPr>
          <a:xfrm>
            <a:off x="3935897" y="0"/>
            <a:ext cx="8256104" cy="6858000"/>
          </a:xfrm>
          <a:prstGeom prst="rect">
            <a:avLst/>
          </a:prstGeom>
          <a:solidFill>
            <a:srgbClr val="909C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584A2A5D-608B-B249-9A63-0A9609E8006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5" name="Title 1">
            <a:extLst>
              <a:ext uri="{FF2B5EF4-FFF2-40B4-BE49-F238E27FC236}">
                <a16:creationId xmlns:a16="http://schemas.microsoft.com/office/drawing/2014/main" id="{86B954A2-62D2-480A-BFDF-56E3814F15DE}"/>
              </a:ext>
            </a:extLst>
          </p:cNvPr>
          <p:cNvSpPr txBox="1">
            <a:spLocks noGrp="1"/>
          </p:cNvSpPr>
          <p:nvPr>
            <p:ph type="ctrTitle"/>
          </p:nvPr>
        </p:nvSpPr>
        <p:spPr>
          <a:xfrm>
            <a:off x="4465122" y="2273468"/>
            <a:ext cx="7315200" cy="1149281"/>
          </a:xfrm>
          <a:prstGeom prst="rect">
            <a:avLst/>
          </a:prstGeom>
        </p:spPr>
        <p:txBody>
          <a:bodyPr anchor="t"/>
          <a:lstStyle>
            <a:lvl1pPr>
              <a:defRPr sz="3200" b="1">
                <a:solidFill>
                  <a:schemeClr val="tx2">
                    <a:lumMod val="10000"/>
                  </a:schemeClr>
                </a:solidFill>
              </a:defRPr>
            </a:lvl1pPr>
          </a:lstStyle>
          <a:p>
            <a:pPr lvl="0"/>
            <a:endParaRPr lang="en-NL" dirty="0"/>
          </a:p>
        </p:txBody>
      </p:sp>
      <p:sp>
        <p:nvSpPr>
          <p:cNvPr id="7" name="Subtitle 2">
            <a:extLst>
              <a:ext uri="{FF2B5EF4-FFF2-40B4-BE49-F238E27FC236}">
                <a16:creationId xmlns:a16="http://schemas.microsoft.com/office/drawing/2014/main" id="{9F552B43-7D07-4200-B065-1A366BE93797}"/>
              </a:ext>
            </a:extLst>
          </p:cNvPr>
          <p:cNvSpPr txBox="1">
            <a:spLocks noGrp="1"/>
          </p:cNvSpPr>
          <p:nvPr>
            <p:ph type="subTitle" idx="10"/>
          </p:nvPr>
        </p:nvSpPr>
        <p:spPr>
          <a:xfrm>
            <a:off x="4465122" y="3630026"/>
            <a:ext cx="7315200"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sp>
        <p:nvSpPr>
          <p:cNvPr id="10" name="Picture Placeholder 2">
            <a:extLst>
              <a:ext uri="{FF2B5EF4-FFF2-40B4-BE49-F238E27FC236}">
                <a16:creationId xmlns:a16="http://schemas.microsoft.com/office/drawing/2014/main" id="{C1BBAE52-618B-64E7-FC1A-6B53ECB11F25}"/>
              </a:ext>
            </a:extLst>
          </p:cNvPr>
          <p:cNvSpPr txBox="1">
            <a:spLocks noGrp="1"/>
          </p:cNvSpPr>
          <p:nvPr>
            <p:ph type="pic" idx="1" hasCustomPrompt="1"/>
          </p:nvPr>
        </p:nvSpPr>
        <p:spPr>
          <a:xfrm>
            <a:off x="0" y="0"/>
            <a:ext cx="4061361"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Tree>
    <p:extLst>
      <p:ext uri="{BB962C8B-B14F-4D97-AF65-F5344CB8AC3E}">
        <p14:creationId xmlns:p14="http://schemas.microsoft.com/office/powerpoint/2010/main" val="298878641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Kleurslides - 35">
    <p:spTree>
      <p:nvGrpSpPr>
        <p:cNvPr id="1" name=""/>
        <p:cNvGrpSpPr/>
        <p:nvPr/>
      </p:nvGrpSpPr>
      <p:grpSpPr>
        <a:xfrm>
          <a:off x="0" y="0"/>
          <a:ext cx="0" cy="0"/>
          <a:chOff x="0" y="0"/>
          <a:chExt cx="0" cy="0"/>
        </a:xfrm>
      </p:grpSpPr>
      <p:sp>
        <p:nvSpPr>
          <p:cNvPr id="5" name="Rechthoek 4">
            <a:extLst>
              <a:ext uri="{FF2B5EF4-FFF2-40B4-BE49-F238E27FC236}">
                <a16:creationId xmlns:a16="http://schemas.microsoft.com/office/drawing/2014/main" id="{FE0FB8A2-BAA9-9840-B0E6-D2C825E64137}"/>
              </a:ext>
            </a:extLst>
          </p:cNvPr>
          <p:cNvSpPr/>
          <p:nvPr userDrawn="1"/>
        </p:nvSpPr>
        <p:spPr>
          <a:xfrm>
            <a:off x="4062713" y="0"/>
            <a:ext cx="8129287" cy="6858000"/>
          </a:xfrm>
          <a:prstGeom prst="rect">
            <a:avLst/>
          </a:prstGeom>
          <a:solidFill>
            <a:srgbClr val="909C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Title 1">
            <a:extLst>
              <a:ext uri="{FF2B5EF4-FFF2-40B4-BE49-F238E27FC236}">
                <a16:creationId xmlns:a16="http://schemas.microsoft.com/office/drawing/2014/main" id="{F48DB670-33E3-40FD-AE82-8FBABA9548FB}"/>
              </a:ext>
            </a:extLst>
          </p:cNvPr>
          <p:cNvSpPr txBox="1">
            <a:spLocks noGrp="1"/>
          </p:cNvSpPr>
          <p:nvPr>
            <p:ph type="ctrTitle"/>
          </p:nvPr>
        </p:nvSpPr>
        <p:spPr>
          <a:xfrm>
            <a:off x="4845132" y="2170324"/>
            <a:ext cx="6472051" cy="2522862"/>
          </a:xfrm>
          <a:prstGeom prst="rect">
            <a:avLst/>
          </a:prstGeom>
          <a:solidFill>
            <a:schemeClr val="accent4">
              <a:alpha val="0"/>
            </a:schemeClr>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
        <p:nvSpPr>
          <p:cNvPr id="8" name="Text Placeholder 2">
            <a:extLst>
              <a:ext uri="{FF2B5EF4-FFF2-40B4-BE49-F238E27FC236}">
                <a16:creationId xmlns:a16="http://schemas.microsoft.com/office/drawing/2014/main" id="{F6D81B1B-A10A-419B-BAF1-85C1808815C1}"/>
              </a:ext>
            </a:extLst>
          </p:cNvPr>
          <p:cNvSpPr>
            <a:spLocks noGrp="1"/>
          </p:cNvSpPr>
          <p:nvPr>
            <p:ph type="body" sz="quarter" idx="10"/>
          </p:nvPr>
        </p:nvSpPr>
        <p:spPr>
          <a:xfrm>
            <a:off x="427038" y="985653"/>
            <a:ext cx="3349625" cy="3707534"/>
          </a:xfrm>
          <a:prstGeom prst="rect">
            <a:avLst/>
          </a:prstGeom>
        </p:spPr>
        <p:txBody>
          <a:bodyPr/>
          <a:lstStyle>
            <a:lvl1pPr marL="0" indent="0">
              <a:buNone/>
              <a:defRPr sz="2400" b="1">
                <a:solidFill>
                  <a:schemeClr val="tx1"/>
                </a:solidFill>
              </a:defRPr>
            </a:lvl1pPr>
          </a:lstStyle>
          <a:p>
            <a:pPr lvl="0"/>
            <a:endParaRPr lang="nl-NL" dirty="0"/>
          </a:p>
        </p:txBody>
      </p:sp>
      <p:pic>
        <p:nvPicPr>
          <p:cNvPr id="7" name="Afbeelding 6">
            <a:extLst>
              <a:ext uri="{FF2B5EF4-FFF2-40B4-BE49-F238E27FC236}">
                <a16:creationId xmlns:a16="http://schemas.microsoft.com/office/drawing/2014/main" id="{84736877-7AAB-D249-804B-FF1F61617FE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30972836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Kleurslides - 36">
    <p:spTree>
      <p:nvGrpSpPr>
        <p:cNvPr id="1" name=""/>
        <p:cNvGrpSpPr/>
        <p:nvPr/>
      </p:nvGrpSpPr>
      <p:grpSpPr>
        <a:xfrm>
          <a:off x="0" y="0"/>
          <a:ext cx="0" cy="0"/>
          <a:chOff x="0" y="0"/>
          <a:chExt cx="0" cy="0"/>
        </a:xfrm>
      </p:grpSpPr>
      <p:sp>
        <p:nvSpPr>
          <p:cNvPr id="2" name="Rechthoek 1">
            <a:extLst>
              <a:ext uri="{FF2B5EF4-FFF2-40B4-BE49-F238E27FC236}">
                <a16:creationId xmlns:a16="http://schemas.microsoft.com/office/drawing/2014/main" id="{A1751C55-BF89-0C48-BC19-01960FF2C0DF}"/>
              </a:ext>
            </a:extLst>
          </p:cNvPr>
          <p:cNvSpPr/>
          <p:nvPr userDrawn="1"/>
        </p:nvSpPr>
        <p:spPr>
          <a:xfrm>
            <a:off x="4062713" y="0"/>
            <a:ext cx="8129287" cy="6858000"/>
          </a:xfrm>
          <a:prstGeom prst="rect">
            <a:avLst/>
          </a:prstGeom>
          <a:solidFill>
            <a:srgbClr val="909C1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 name="Title 1">
            <a:extLst>
              <a:ext uri="{FF2B5EF4-FFF2-40B4-BE49-F238E27FC236}">
                <a16:creationId xmlns:a16="http://schemas.microsoft.com/office/drawing/2014/main" id="{8ED92586-4B58-4B83-9B23-F43F64CB92E5}"/>
              </a:ext>
            </a:extLst>
          </p:cNvPr>
          <p:cNvSpPr txBox="1">
            <a:spLocks noGrp="1"/>
          </p:cNvSpPr>
          <p:nvPr>
            <p:ph type="ctrTitle"/>
          </p:nvPr>
        </p:nvSpPr>
        <p:spPr>
          <a:xfrm>
            <a:off x="6455884" y="2273468"/>
            <a:ext cx="5324438" cy="1149281"/>
          </a:xfrm>
          <a:prstGeom prst="rect">
            <a:avLst/>
          </a:prstGeom>
        </p:spPr>
        <p:txBody>
          <a:bodyPr anchor="t"/>
          <a:lstStyle>
            <a:lvl1pPr>
              <a:defRPr sz="2400" b="1">
                <a:solidFill>
                  <a:schemeClr val="tx2">
                    <a:lumMod val="10000"/>
                  </a:schemeClr>
                </a:solidFill>
              </a:defRPr>
            </a:lvl1pPr>
          </a:lstStyle>
          <a:p>
            <a:pPr lvl="0"/>
            <a:endParaRPr lang="en-NL" dirty="0"/>
          </a:p>
        </p:txBody>
      </p:sp>
      <p:sp>
        <p:nvSpPr>
          <p:cNvPr id="6" name="Subtitle 2">
            <a:extLst>
              <a:ext uri="{FF2B5EF4-FFF2-40B4-BE49-F238E27FC236}">
                <a16:creationId xmlns:a16="http://schemas.microsoft.com/office/drawing/2014/main" id="{8761F8F2-777F-43C5-A4C2-4504667FD944}"/>
              </a:ext>
            </a:extLst>
          </p:cNvPr>
          <p:cNvSpPr txBox="1">
            <a:spLocks noGrp="1"/>
          </p:cNvSpPr>
          <p:nvPr>
            <p:ph type="subTitle" idx="11"/>
          </p:nvPr>
        </p:nvSpPr>
        <p:spPr>
          <a:xfrm>
            <a:off x="6455884" y="3630026"/>
            <a:ext cx="5324438" cy="2497642"/>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solidFill>
                  <a:schemeClr val="tx2">
                    <a:lumMod val="10000"/>
                  </a:schemeClr>
                </a:solidFill>
              </a:defRPr>
            </a:lvl1pPr>
          </a:lstStyle>
          <a:p>
            <a:pPr lvl="0"/>
            <a:endParaRPr lang="en-US" dirty="0"/>
          </a:p>
        </p:txBody>
      </p:sp>
      <p:pic>
        <p:nvPicPr>
          <p:cNvPr id="8" name="Afbeelding 7">
            <a:extLst>
              <a:ext uri="{FF2B5EF4-FFF2-40B4-BE49-F238E27FC236}">
                <a16:creationId xmlns:a16="http://schemas.microsoft.com/office/drawing/2014/main" id="{B2E5F2C1-4028-8942-84D6-0D9034114C9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Picture Placeholder 6">
            <a:extLst>
              <a:ext uri="{FF2B5EF4-FFF2-40B4-BE49-F238E27FC236}">
                <a16:creationId xmlns:a16="http://schemas.microsoft.com/office/drawing/2014/main" id="{D8C5E556-B8C3-C0FA-4D0C-3D2CCC5D6C24}"/>
              </a:ext>
            </a:extLst>
          </p:cNvPr>
          <p:cNvSpPr>
            <a:spLocks noGrp="1"/>
          </p:cNvSpPr>
          <p:nvPr>
            <p:ph type="pic" sz="quarter" idx="10" hasCustomPrompt="1"/>
          </p:nvPr>
        </p:nvSpPr>
        <p:spPr>
          <a:xfrm>
            <a:off x="0" y="0"/>
            <a:ext cx="6096000"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Tree>
    <p:extLst>
      <p:ext uri="{BB962C8B-B14F-4D97-AF65-F5344CB8AC3E}">
        <p14:creationId xmlns:p14="http://schemas.microsoft.com/office/powerpoint/2010/main" val="294720328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Kleurslides - 37">
    <p:spTree>
      <p:nvGrpSpPr>
        <p:cNvPr id="1" name=""/>
        <p:cNvGrpSpPr/>
        <p:nvPr/>
      </p:nvGrpSpPr>
      <p:grpSpPr>
        <a:xfrm>
          <a:off x="0" y="0"/>
          <a:ext cx="0" cy="0"/>
          <a:chOff x="0" y="0"/>
          <a:chExt cx="0" cy="0"/>
        </a:xfrm>
      </p:grpSpPr>
      <p:sp>
        <p:nvSpPr>
          <p:cNvPr id="8" name="Picture Placeholder 29">
            <a:extLst>
              <a:ext uri="{FF2B5EF4-FFF2-40B4-BE49-F238E27FC236}">
                <a16:creationId xmlns:a16="http://schemas.microsoft.com/office/drawing/2014/main" id="{821760C0-B883-18E7-7E4F-A70E88995589}"/>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pic>
        <p:nvPicPr>
          <p:cNvPr id="7" name="Afbeelding 6">
            <a:extLst>
              <a:ext uri="{FF2B5EF4-FFF2-40B4-BE49-F238E27FC236}">
                <a16:creationId xmlns:a16="http://schemas.microsoft.com/office/drawing/2014/main" id="{9941E63B-E40D-DB4F-B62E-3EB6D7460074}"/>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5" name="Title 1">
            <a:extLst>
              <a:ext uri="{FF2B5EF4-FFF2-40B4-BE49-F238E27FC236}">
                <a16:creationId xmlns:a16="http://schemas.microsoft.com/office/drawing/2014/main" id="{0CBD5EDF-AEE7-41D2-8E6D-18E6CE35CB21}"/>
              </a:ext>
            </a:extLst>
          </p:cNvPr>
          <p:cNvSpPr txBox="1">
            <a:spLocks noGrp="1"/>
          </p:cNvSpPr>
          <p:nvPr>
            <p:ph type="ctrTitle"/>
          </p:nvPr>
        </p:nvSpPr>
        <p:spPr>
          <a:xfrm>
            <a:off x="892367" y="3942609"/>
            <a:ext cx="6470334" cy="1378534"/>
          </a:xfrm>
          <a:prstGeom prst="rect">
            <a:avLst/>
          </a:prstGeom>
          <a:solidFill>
            <a:schemeClr val="accent4"/>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13640361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Kleurslides - 38">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A50340C8-48A0-4977-D26C-109C1051EC1B}"/>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pic>
        <p:nvPicPr>
          <p:cNvPr id="9" name="Afbeelding 8">
            <a:extLst>
              <a:ext uri="{FF2B5EF4-FFF2-40B4-BE49-F238E27FC236}">
                <a16:creationId xmlns:a16="http://schemas.microsoft.com/office/drawing/2014/main" id="{AF20505A-CDE3-7042-A424-632A9593E17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8" name="Title 1">
            <a:extLst>
              <a:ext uri="{FF2B5EF4-FFF2-40B4-BE49-F238E27FC236}">
                <a16:creationId xmlns:a16="http://schemas.microsoft.com/office/drawing/2014/main" id="{EA16F6A8-DE27-44F8-8172-C570F45D617A}"/>
              </a:ext>
            </a:extLst>
          </p:cNvPr>
          <p:cNvSpPr txBox="1">
            <a:spLocks noGrp="1"/>
          </p:cNvSpPr>
          <p:nvPr>
            <p:ph type="ctrTitle"/>
          </p:nvPr>
        </p:nvSpPr>
        <p:spPr>
          <a:xfrm>
            <a:off x="881350" y="4945144"/>
            <a:ext cx="9712298" cy="1378534"/>
          </a:xfrm>
          <a:prstGeom prst="rect">
            <a:avLst/>
          </a:prstGeom>
          <a:solidFill>
            <a:schemeClr val="accent4"/>
          </a:solidFill>
        </p:spPr>
        <p:txBody>
          <a:bodyPr lIns="216000" tIns="216000" rIns="216000" bIns="216000" anchor="ctr" anchorCtr="0">
            <a:normAutofit/>
          </a:bodyPr>
          <a:lstStyle>
            <a:lvl1pPr>
              <a:defRPr sz="3200" b="1"/>
            </a:lvl1pPr>
          </a:lstStyle>
          <a:p>
            <a:pPr lvl="0"/>
            <a:endParaRPr lang="en-NL" dirty="0"/>
          </a:p>
        </p:txBody>
      </p:sp>
    </p:spTree>
    <p:extLst>
      <p:ext uri="{BB962C8B-B14F-4D97-AF65-F5344CB8AC3E}">
        <p14:creationId xmlns:p14="http://schemas.microsoft.com/office/powerpoint/2010/main" val="4158667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Kleurslides - 39">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480492C3-418E-E77A-CBA2-F71F58C6EF1E}"/>
              </a:ext>
            </a:extLst>
          </p:cNvPr>
          <p:cNvSpPr>
            <a:spLocks noGrp="1"/>
          </p:cNvSpPr>
          <p:nvPr>
            <p:ph type="pic" sz="quarter" idx="11" hasCustomPrompt="1"/>
          </p:nvPr>
        </p:nvSpPr>
        <p:spPr>
          <a:xfrm>
            <a:off x="0" y="0"/>
            <a:ext cx="8122722"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
        <p:nvSpPr>
          <p:cNvPr id="5" name="Title 1">
            <a:extLst>
              <a:ext uri="{FF2B5EF4-FFF2-40B4-BE49-F238E27FC236}">
                <a16:creationId xmlns:a16="http://schemas.microsoft.com/office/drawing/2014/main" id="{F9493046-53AC-442B-9FD4-8F41CFDED876}"/>
              </a:ext>
            </a:extLst>
          </p:cNvPr>
          <p:cNvSpPr txBox="1">
            <a:spLocks noGrp="1"/>
          </p:cNvSpPr>
          <p:nvPr>
            <p:ph type="ctrTitle"/>
          </p:nvPr>
        </p:nvSpPr>
        <p:spPr>
          <a:xfrm>
            <a:off x="5925787" y="2170324"/>
            <a:ext cx="5289383" cy="2522862"/>
          </a:xfrm>
          <a:prstGeom prst="rect">
            <a:avLst/>
          </a:prstGeom>
          <a:solidFill>
            <a:schemeClr val="accent4"/>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pic>
        <p:nvPicPr>
          <p:cNvPr id="8" name="Afbeelding 7">
            <a:extLst>
              <a:ext uri="{FF2B5EF4-FFF2-40B4-BE49-F238E27FC236}">
                <a16:creationId xmlns:a16="http://schemas.microsoft.com/office/drawing/2014/main" id="{046E4636-C4D5-6F44-98FA-FE7611F0AA5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7618805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leurslides - 40">
    <p:spTree>
      <p:nvGrpSpPr>
        <p:cNvPr id="1" name=""/>
        <p:cNvGrpSpPr/>
        <p:nvPr/>
      </p:nvGrpSpPr>
      <p:grpSpPr>
        <a:xfrm>
          <a:off x="0" y="0"/>
          <a:ext cx="0" cy="0"/>
          <a:chOff x="0" y="0"/>
          <a:chExt cx="0" cy="0"/>
        </a:xfrm>
      </p:grpSpPr>
      <p:sp>
        <p:nvSpPr>
          <p:cNvPr id="9" name="Picture Placeholder 2">
            <a:extLst>
              <a:ext uri="{FF2B5EF4-FFF2-40B4-BE49-F238E27FC236}">
                <a16:creationId xmlns:a16="http://schemas.microsoft.com/office/drawing/2014/main" id="{0AE2C2CF-27AB-A70E-9B62-804F88071129}"/>
              </a:ext>
            </a:extLst>
          </p:cNvPr>
          <p:cNvSpPr txBox="1">
            <a:spLocks noGrp="1"/>
          </p:cNvSpPr>
          <p:nvPr>
            <p:ph type="pic" idx="1" hasCustomPrompt="1"/>
          </p:nvPr>
        </p:nvSpPr>
        <p:spPr>
          <a:xfrm>
            <a:off x="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pic>
        <p:nvPicPr>
          <p:cNvPr id="7" name="Afbeelding 6">
            <a:extLst>
              <a:ext uri="{FF2B5EF4-FFF2-40B4-BE49-F238E27FC236}">
                <a16:creationId xmlns:a16="http://schemas.microsoft.com/office/drawing/2014/main" id="{AFD13E55-B0E3-1D4F-90F5-4EB9257D24A0}"/>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6" name="Text Placeholder 2">
            <a:extLst>
              <a:ext uri="{FF2B5EF4-FFF2-40B4-BE49-F238E27FC236}">
                <a16:creationId xmlns:a16="http://schemas.microsoft.com/office/drawing/2014/main" id="{06BBD592-9770-4154-9E2B-B14152B2F31B}"/>
              </a:ext>
            </a:extLst>
          </p:cNvPr>
          <p:cNvSpPr>
            <a:spLocks noGrp="1"/>
          </p:cNvSpPr>
          <p:nvPr>
            <p:ph type="body" sz="quarter" idx="10"/>
          </p:nvPr>
        </p:nvSpPr>
        <p:spPr>
          <a:xfrm>
            <a:off x="6911439" y="3429000"/>
            <a:ext cx="4405849" cy="2524125"/>
          </a:xfrm>
          <a:prstGeom prst="rect">
            <a:avLst/>
          </a:prstGeom>
        </p:spPr>
        <p:txBody>
          <a:bodyPr lIns="216000" tIns="216000" rIns="216000" bIns="216000" anchor="ctr"/>
          <a:lstStyle>
            <a:lvl1pPr marL="0" indent="0">
              <a:buNone/>
              <a:defRPr sz="2400" b="1"/>
            </a:lvl1pPr>
          </a:lstStyle>
          <a:p>
            <a:pPr lvl="0"/>
            <a:endParaRPr lang="nl-NL" dirty="0"/>
          </a:p>
        </p:txBody>
      </p:sp>
      <p:sp>
        <p:nvSpPr>
          <p:cNvPr id="5" name="Title 1">
            <a:extLst>
              <a:ext uri="{FF2B5EF4-FFF2-40B4-BE49-F238E27FC236}">
                <a16:creationId xmlns:a16="http://schemas.microsoft.com/office/drawing/2014/main" id="{DD820462-12F3-43C5-89C3-86F1C4E14E87}"/>
              </a:ext>
            </a:extLst>
          </p:cNvPr>
          <p:cNvSpPr txBox="1">
            <a:spLocks noGrp="1"/>
          </p:cNvSpPr>
          <p:nvPr>
            <p:ph type="ctrTitle"/>
          </p:nvPr>
        </p:nvSpPr>
        <p:spPr>
          <a:xfrm>
            <a:off x="3350453" y="3430263"/>
            <a:ext cx="2933939" cy="2522862"/>
          </a:xfrm>
          <a:prstGeom prst="rect">
            <a:avLst/>
          </a:prstGeom>
          <a:solidFill>
            <a:schemeClr val="accent4"/>
          </a:solidFill>
        </p:spPr>
        <p:txBody>
          <a:bodyPr lIns="216000" tIns="216000" rIns="216000" bIns="216000" anchor="t" anchorCtr="0">
            <a:normAutofit/>
          </a:bodyPr>
          <a:lstStyle>
            <a:lvl1pPr>
              <a:defRPr sz="1400" b="1">
                <a:solidFill>
                  <a:schemeClr val="tx1"/>
                </a:solidFill>
              </a:defRPr>
            </a:lvl1pPr>
          </a:lstStyle>
          <a:p>
            <a:pPr lvl="0"/>
            <a:endParaRPr lang="en-NL" dirty="0"/>
          </a:p>
        </p:txBody>
      </p:sp>
    </p:spTree>
    <p:extLst>
      <p:ext uri="{BB962C8B-B14F-4D97-AF65-F5344CB8AC3E}">
        <p14:creationId xmlns:p14="http://schemas.microsoft.com/office/powerpoint/2010/main" val="40517357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angepaste indeling">
    <p:spTree>
      <p:nvGrpSpPr>
        <p:cNvPr id="1" name=""/>
        <p:cNvGrpSpPr/>
        <p:nvPr/>
      </p:nvGrpSpPr>
      <p:grpSpPr>
        <a:xfrm>
          <a:off x="0" y="0"/>
          <a:ext cx="0" cy="0"/>
          <a:chOff x="0" y="0"/>
          <a:chExt cx="0" cy="0"/>
        </a:xfrm>
      </p:grpSpPr>
      <p:sp>
        <p:nvSpPr>
          <p:cNvPr id="11" name="Picture Placeholder 6">
            <a:extLst>
              <a:ext uri="{FF2B5EF4-FFF2-40B4-BE49-F238E27FC236}">
                <a16:creationId xmlns:a16="http://schemas.microsoft.com/office/drawing/2014/main" id="{05BB677B-9843-2FD5-AA6A-830C184AE91A}"/>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
        <p:nvSpPr>
          <p:cNvPr id="5" name="Title 1">
            <a:extLst>
              <a:ext uri="{FF2B5EF4-FFF2-40B4-BE49-F238E27FC236}">
                <a16:creationId xmlns:a16="http://schemas.microsoft.com/office/drawing/2014/main" id="{3FE45CDD-6DE8-4FC6-AC22-E5A9031806DD}"/>
              </a:ext>
            </a:extLst>
          </p:cNvPr>
          <p:cNvSpPr txBox="1">
            <a:spLocks noGrp="1"/>
          </p:cNvSpPr>
          <p:nvPr>
            <p:ph type="ctrTitle"/>
          </p:nvPr>
        </p:nvSpPr>
        <p:spPr>
          <a:xfrm>
            <a:off x="865282" y="3184865"/>
            <a:ext cx="10461437" cy="1204400"/>
          </a:xfrm>
        </p:spPr>
        <p:txBody>
          <a:bodyPr anchor="t">
            <a:normAutofit/>
          </a:bodyPr>
          <a:lstStyle>
            <a:lvl1pPr>
              <a:defRPr sz="3200">
                <a:solidFill>
                  <a:schemeClr val="tx1"/>
                </a:solidFill>
              </a:defRPr>
            </a:lvl1pPr>
          </a:lstStyle>
          <a:p>
            <a:pPr lvl="0"/>
            <a:r>
              <a:rPr lang="nl-NL"/>
              <a:t>Klik om stijl te bewerken</a:t>
            </a:r>
            <a:endParaRPr lang="en-NL" dirty="0"/>
          </a:p>
        </p:txBody>
      </p:sp>
      <p:sp>
        <p:nvSpPr>
          <p:cNvPr id="6" name="Subtitle 2">
            <a:extLst>
              <a:ext uri="{FF2B5EF4-FFF2-40B4-BE49-F238E27FC236}">
                <a16:creationId xmlns:a16="http://schemas.microsoft.com/office/drawing/2014/main" id="{7E4000EA-75F8-4D38-AFCD-F6E696DC13AD}"/>
              </a:ext>
            </a:extLst>
          </p:cNvPr>
          <p:cNvSpPr txBox="1">
            <a:spLocks noGrp="1"/>
          </p:cNvSpPr>
          <p:nvPr>
            <p:ph type="subTitle" idx="1"/>
          </p:nvPr>
        </p:nvSpPr>
        <p:spPr>
          <a:xfrm>
            <a:off x="865281" y="4610278"/>
            <a:ext cx="10461437" cy="1526117"/>
          </a:xfr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lvl1pPr>
          </a:lstStyle>
          <a:p>
            <a:pPr lvl="0"/>
            <a:r>
              <a:rPr lang="nl-NL"/>
              <a:t>Klikken om de ondertitelstijl van het model te bewerken</a:t>
            </a:r>
            <a:endParaRPr lang="en-US" dirty="0"/>
          </a:p>
        </p:txBody>
      </p:sp>
      <p:pic>
        <p:nvPicPr>
          <p:cNvPr id="7" name="Afbeelding 6">
            <a:extLst>
              <a:ext uri="{FF2B5EF4-FFF2-40B4-BE49-F238E27FC236}">
                <a16:creationId xmlns:a16="http://schemas.microsoft.com/office/drawing/2014/main" id="{BD702FC0-3B3E-9B49-957F-914CEC64B00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2962375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Blanco slide - 5">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AF6CE4F-7675-4190-BC14-0C28FF535184}"/>
              </a:ext>
            </a:extLst>
          </p:cNvPr>
          <p:cNvSpPr/>
          <p:nvPr userDrawn="1"/>
        </p:nvSpPr>
        <p:spPr>
          <a:xfrm>
            <a:off x="0" y="-1"/>
            <a:ext cx="8593157"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 Placeholder 2">
            <a:extLst>
              <a:ext uri="{FF2B5EF4-FFF2-40B4-BE49-F238E27FC236}">
                <a16:creationId xmlns:a16="http://schemas.microsoft.com/office/drawing/2014/main" id="{CCD70916-01F6-47B9-88B5-1EC75AF68105}"/>
              </a:ext>
            </a:extLst>
          </p:cNvPr>
          <p:cNvSpPr>
            <a:spLocks noGrp="1"/>
          </p:cNvSpPr>
          <p:nvPr>
            <p:ph type="body" sz="quarter" idx="10"/>
          </p:nvPr>
        </p:nvSpPr>
        <p:spPr>
          <a:xfrm>
            <a:off x="427038" y="985653"/>
            <a:ext cx="7659343" cy="4787186"/>
          </a:xfrm>
          <a:prstGeom prst="rect">
            <a:avLst/>
          </a:prstGeom>
        </p:spPr>
        <p:txBody>
          <a:bodyPr/>
          <a:lstStyle>
            <a:lvl1pPr marL="0" indent="0">
              <a:buNone/>
              <a:defRPr sz="2400" b="1">
                <a:solidFill>
                  <a:schemeClr val="tx1"/>
                </a:solidFill>
              </a:defRPr>
            </a:lvl1pPr>
          </a:lstStyle>
          <a:p>
            <a:pPr lvl="0"/>
            <a:endParaRPr lang="nl-NL" dirty="0"/>
          </a:p>
        </p:txBody>
      </p:sp>
      <p:sp>
        <p:nvSpPr>
          <p:cNvPr id="2" name="Rechthoek 1">
            <a:extLst>
              <a:ext uri="{FF2B5EF4-FFF2-40B4-BE49-F238E27FC236}">
                <a16:creationId xmlns:a16="http://schemas.microsoft.com/office/drawing/2014/main" id="{4F7778B1-835C-B649-8D50-E6D71664EC49}"/>
              </a:ext>
            </a:extLst>
          </p:cNvPr>
          <p:cNvSpPr/>
          <p:nvPr userDrawn="1"/>
        </p:nvSpPr>
        <p:spPr>
          <a:xfrm>
            <a:off x="8593157" y="-1"/>
            <a:ext cx="3598843"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6EE5384F-53AA-984B-9E22-7D7FACBDD1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319851607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slide - 1">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EB398898-F6AB-B1D3-B149-434E4ABF9435}"/>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
        <p:nvSpPr>
          <p:cNvPr id="10" name="Title 1">
            <a:extLst>
              <a:ext uri="{FF2B5EF4-FFF2-40B4-BE49-F238E27FC236}">
                <a16:creationId xmlns:a16="http://schemas.microsoft.com/office/drawing/2014/main" id="{4CFB16A4-76DE-4EB3-B18F-62C23D62572E}"/>
              </a:ext>
            </a:extLst>
          </p:cNvPr>
          <p:cNvSpPr txBox="1">
            <a:spLocks noGrp="1"/>
          </p:cNvSpPr>
          <p:nvPr>
            <p:ph type="ctrTitle"/>
          </p:nvPr>
        </p:nvSpPr>
        <p:spPr>
          <a:xfrm>
            <a:off x="881350" y="4945144"/>
            <a:ext cx="9712298" cy="1378534"/>
          </a:xfrm>
          <a:prstGeom prst="rect">
            <a:avLst/>
          </a:prstGeom>
          <a:solidFill>
            <a:schemeClr val="accent1"/>
          </a:solidFill>
        </p:spPr>
        <p:txBody>
          <a:bodyPr lIns="216000" tIns="216000" rIns="216000" bIns="216000" anchor="ctr" anchorCtr="0">
            <a:normAutofit/>
          </a:bodyPr>
          <a:lstStyle>
            <a:lvl1pPr>
              <a:defRPr sz="3200" b="1">
                <a:solidFill>
                  <a:schemeClr val="bg1"/>
                </a:solidFill>
              </a:defRPr>
            </a:lvl1pPr>
          </a:lstStyle>
          <a:p>
            <a:pPr lvl="0"/>
            <a:endParaRPr lang="en-NL" dirty="0"/>
          </a:p>
        </p:txBody>
      </p:sp>
      <p:pic>
        <p:nvPicPr>
          <p:cNvPr id="7" name="Afbeelding 6">
            <a:extLst>
              <a:ext uri="{FF2B5EF4-FFF2-40B4-BE49-F238E27FC236}">
                <a16:creationId xmlns:a16="http://schemas.microsoft.com/office/drawing/2014/main" id="{0B7D60E2-0280-0740-A43A-5911584D0F3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8258362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slide - 2">
    <p:spTree>
      <p:nvGrpSpPr>
        <p:cNvPr id="1" name=""/>
        <p:cNvGrpSpPr/>
        <p:nvPr/>
      </p:nvGrpSpPr>
      <p:grpSpPr>
        <a:xfrm>
          <a:off x="0" y="0"/>
          <a:ext cx="0" cy="0"/>
          <a:chOff x="0" y="0"/>
          <a:chExt cx="0" cy="0"/>
        </a:xfrm>
      </p:grpSpPr>
      <p:pic>
        <p:nvPicPr>
          <p:cNvPr id="7" name="Afbeelding 6">
            <a:extLst>
              <a:ext uri="{FF2B5EF4-FFF2-40B4-BE49-F238E27FC236}">
                <a16:creationId xmlns:a16="http://schemas.microsoft.com/office/drawing/2014/main" id="{44883B83-E017-834E-BF7C-517A38800A4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40755814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lanco slide - 3">
    <p:spTree>
      <p:nvGrpSpPr>
        <p:cNvPr id="1" name=""/>
        <p:cNvGrpSpPr/>
        <p:nvPr/>
      </p:nvGrpSpPr>
      <p:grpSpPr>
        <a:xfrm>
          <a:off x="0" y="0"/>
          <a:ext cx="0" cy="0"/>
          <a:chOff x="0" y="0"/>
          <a:chExt cx="0" cy="0"/>
        </a:xfrm>
      </p:grpSpPr>
      <p:sp>
        <p:nvSpPr>
          <p:cNvPr id="10" name="Picture Placeholder 6">
            <a:extLst>
              <a:ext uri="{FF2B5EF4-FFF2-40B4-BE49-F238E27FC236}">
                <a16:creationId xmlns:a16="http://schemas.microsoft.com/office/drawing/2014/main" id="{865AB637-3323-FD67-F5B3-2251FC1E10EE}"/>
              </a:ext>
            </a:extLst>
          </p:cNvPr>
          <p:cNvSpPr>
            <a:spLocks noGrp="1"/>
          </p:cNvSpPr>
          <p:nvPr>
            <p:ph type="pic" sz="quarter" idx="10" hasCustomPrompt="1"/>
          </p:nvPr>
        </p:nvSpPr>
        <p:spPr>
          <a:xfrm>
            <a:off x="0" y="0"/>
            <a:ext cx="12192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
        <p:nvSpPr>
          <p:cNvPr id="7" name="Text Placeholder 2">
            <a:extLst>
              <a:ext uri="{FF2B5EF4-FFF2-40B4-BE49-F238E27FC236}">
                <a16:creationId xmlns:a16="http://schemas.microsoft.com/office/drawing/2014/main" id="{3A24DB58-6B09-4123-8961-B55EF76B1691}"/>
              </a:ext>
            </a:extLst>
          </p:cNvPr>
          <p:cNvSpPr>
            <a:spLocks noGrp="1"/>
          </p:cNvSpPr>
          <p:nvPr>
            <p:ph type="body" sz="quarter" idx="11"/>
          </p:nvPr>
        </p:nvSpPr>
        <p:spPr>
          <a:xfrm>
            <a:off x="427038" y="540327"/>
            <a:ext cx="5130614" cy="1187531"/>
          </a:xfrm>
          <a:prstGeom prst="rect">
            <a:avLst/>
          </a:prstGeom>
          <a:solidFill>
            <a:schemeClr val="bg1"/>
          </a:solidFill>
        </p:spPr>
        <p:txBody>
          <a:bodyPr lIns="216000" tIns="216000" rIns="216000" bIns="216000"/>
          <a:lstStyle>
            <a:lvl1pPr marL="0" indent="0">
              <a:buNone/>
              <a:defRPr sz="2400" b="1">
                <a:solidFill>
                  <a:schemeClr val="accent1"/>
                </a:solidFill>
              </a:defRPr>
            </a:lvl1pPr>
          </a:lstStyle>
          <a:p>
            <a:pPr lvl="0"/>
            <a:endParaRPr lang="nl-NL" dirty="0"/>
          </a:p>
        </p:txBody>
      </p:sp>
      <p:sp>
        <p:nvSpPr>
          <p:cNvPr id="9" name="Text Placeholder 2">
            <a:extLst>
              <a:ext uri="{FF2B5EF4-FFF2-40B4-BE49-F238E27FC236}">
                <a16:creationId xmlns:a16="http://schemas.microsoft.com/office/drawing/2014/main" id="{4A7D78FB-469E-4FA3-9C94-8DB1065ABA75}"/>
              </a:ext>
            </a:extLst>
          </p:cNvPr>
          <p:cNvSpPr>
            <a:spLocks noGrp="1"/>
          </p:cNvSpPr>
          <p:nvPr>
            <p:ph type="body" sz="quarter" idx="13"/>
          </p:nvPr>
        </p:nvSpPr>
        <p:spPr>
          <a:xfrm>
            <a:off x="427038" y="5266708"/>
            <a:ext cx="5130614" cy="1050965"/>
          </a:xfrm>
          <a:prstGeom prst="rect">
            <a:avLst/>
          </a:prstGeom>
          <a:solidFill>
            <a:schemeClr val="bg2"/>
          </a:solidFill>
        </p:spPr>
        <p:txBody>
          <a:bodyPr lIns="144000" tIns="144000" rIns="144000" bIns="144000"/>
          <a:lstStyle>
            <a:lvl1pPr marL="0" indent="0">
              <a:buNone/>
              <a:defRPr sz="1400" b="0" i="1">
                <a:solidFill>
                  <a:schemeClr val="tx1"/>
                </a:solidFill>
              </a:defRPr>
            </a:lvl1pPr>
          </a:lstStyle>
          <a:p>
            <a:pPr lvl="0"/>
            <a:endParaRPr lang="nl-NL" dirty="0"/>
          </a:p>
        </p:txBody>
      </p:sp>
      <p:sp>
        <p:nvSpPr>
          <p:cNvPr id="12" name="Tijdelijke aanduiding voor tekst 2">
            <a:extLst>
              <a:ext uri="{FF2B5EF4-FFF2-40B4-BE49-F238E27FC236}">
                <a16:creationId xmlns:a16="http://schemas.microsoft.com/office/drawing/2014/main" id="{CED3DC8F-41B6-4A52-8125-ADB7323A072A}"/>
              </a:ext>
            </a:extLst>
          </p:cNvPr>
          <p:cNvSpPr>
            <a:spLocks noGrp="1"/>
          </p:cNvSpPr>
          <p:nvPr>
            <p:ph type="body" sz="quarter" idx="14"/>
          </p:nvPr>
        </p:nvSpPr>
        <p:spPr>
          <a:xfrm>
            <a:off x="427039" y="1916908"/>
            <a:ext cx="5130614" cy="3128817"/>
          </a:xfrm>
          <a:prstGeom prst="rect">
            <a:avLst/>
          </a:prstGeom>
          <a:solidFill>
            <a:schemeClr val="bg1"/>
          </a:solidFill>
        </p:spPr>
        <p:txBody>
          <a:bodyPr/>
          <a:lstStyle>
            <a:lvl1pPr marL="0" indent="0">
              <a:buFontTx/>
              <a:buNone/>
              <a:defRPr sz="1400" b="1"/>
            </a:lvl1pPr>
            <a:lvl2pPr marL="0" indent="0">
              <a:buFontTx/>
              <a:buNone/>
              <a:defRPr sz="1400"/>
            </a:lvl2pPr>
            <a:lvl3pPr marL="0" indent="0">
              <a:buFontTx/>
              <a:buNone/>
              <a:defRPr sz="1400" b="1">
                <a:solidFill>
                  <a:srgbClr val="FF0000"/>
                </a:solidFill>
              </a:defRPr>
            </a:lvl3pPr>
            <a:lvl4pPr marL="363538" indent="-187325">
              <a:buClr>
                <a:schemeClr val="accent1"/>
              </a:buClr>
              <a:buFont typeface="Verdana" panose="020B0604030504040204" pitchFamily="34" charset="0"/>
              <a:buChar char="•"/>
              <a:defRPr sz="1400"/>
            </a:lvl4pPr>
            <a:lvl5pPr marL="628650" indent="-265113">
              <a:buFont typeface="Verdana" panose="020B0604030504040204" pitchFamily="34" charset="0"/>
              <a:buChar char="‒"/>
              <a:defRPr sz="1400"/>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8" name="Afbeelding 7">
            <a:extLst>
              <a:ext uri="{FF2B5EF4-FFF2-40B4-BE49-F238E27FC236}">
                <a16:creationId xmlns:a16="http://schemas.microsoft.com/office/drawing/2014/main" id="{6388BC3C-9851-DC45-BC57-76F132EE07C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4975013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co slide - 4">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862FE2ED-AE09-470B-BC8C-2D3B25EDA0F2}"/>
              </a:ext>
            </a:extLst>
          </p:cNvPr>
          <p:cNvSpPr txBox="1">
            <a:spLocks noGrp="1"/>
          </p:cNvSpPr>
          <p:nvPr>
            <p:ph type="ctrTitle"/>
          </p:nvPr>
        </p:nvSpPr>
        <p:spPr>
          <a:xfrm>
            <a:off x="4476997" y="2167569"/>
            <a:ext cx="6840187" cy="2522862"/>
          </a:xfrm>
          <a:prstGeom prst="rect">
            <a:avLst/>
          </a:prstGeom>
          <a:solidFill>
            <a:schemeClr val="bg1"/>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pic>
        <p:nvPicPr>
          <p:cNvPr id="5" name="Afbeelding 4">
            <a:extLst>
              <a:ext uri="{FF2B5EF4-FFF2-40B4-BE49-F238E27FC236}">
                <a16:creationId xmlns:a16="http://schemas.microsoft.com/office/drawing/2014/main" id="{91352522-96B8-024A-BB20-E283C43F4CD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
        <p:nvSpPr>
          <p:cNvPr id="7" name="Picture Placeholder 2">
            <a:extLst>
              <a:ext uri="{FF2B5EF4-FFF2-40B4-BE49-F238E27FC236}">
                <a16:creationId xmlns:a16="http://schemas.microsoft.com/office/drawing/2014/main" id="{177AB978-E83A-AAF5-5F39-239BD76BCD9D}"/>
              </a:ext>
            </a:extLst>
          </p:cNvPr>
          <p:cNvSpPr txBox="1">
            <a:spLocks noGrp="1"/>
          </p:cNvSpPr>
          <p:nvPr>
            <p:ph type="pic" idx="1" hasCustomPrompt="1"/>
          </p:nvPr>
        </p:nvSpPr>
        <p:spPr>
          <a:xfrm>
            <a:off x="0" y="0"/>
            <a:ext cx="4061361" cy="6858000"/>
          </a:xfrm>
          <a:prstGeom prst="rect">
            <a:avLst/>
          </a:prstGeom>
          <a:blipFill dpi="0" rotWithShape="1">
            <a:blip r:embed="rId3">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Tree>
    <p:extLst>
      <p:ext uri="{BB962C8B-B14F-4D97-AF65-F5344CB8AC3E}">
        <p14:creationId xmlns:p14="http://schemas.microsoft.com/office/powerpoint/2010/main" val="20052193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Blanco slide - 5">
    <p:spTree>
      <p:nvGrpSpPr>
        <p:cNvPr id="1" name=""/>
        <p:cNvGrpSpPr/>
        <p:nvPr/>
      </p:nvGrpSpPr>
      <p:grpSpPr>
        <a:xfrm>
          <a:off x="0" y="0"/>
          <a:ext cx="0" cy="0"/>
          <a:chOff x="0" y="0"/>
          <a:chExt cx="0" cy="0"/>
        </a:xfrm>
      </p:grpSpPr>
      <p:sp>
        <p:nvSpPr>
          <p:cNvPr id="8" name="Rechthoek 7">
            <a:extLst>
              <a:ext uri="{FF2B5EF4-FFF2-40B4-BE49-F238E27FC236}">
                <a16:creationId xmlns:a16="http://schemas.microsoft.com/office/drawing/2014/main" id="{1AF6CE4F-7675-4190-BC14-0C28FF535184}"/>
              </a:ext>
            </a:extLst>
          </p:cNvPr>
          <p:cNvSpPr/>
          <p:nvPr userDrawn="1"/>
        </p:nvSpPr>
        <p:spPr>
          <a:xfrm>
            <a:off x="0" y="-1"/>
            <a:ext cx="8593157" cy="68579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 Placeholder 2">
            <a:extLst>
              <a:ext uri="{FF2B5EF4-FFF2-40B4-BE49-F238E27FC236}">
                <a16:creationId xmlns:a16="http://schemas.microsoft.com/office/drawing/2014/main" id="{CCD70916-01F6-47B9-88B5-1EC75AF68105}"/>
              </a:ext>
            </a:extLst>
          </p:cNvPr>
          <p:cNvSpPr>
            <a:spLocks noGrp="1"/>
          </p:cNvSpPr>
          <p:nvPr>
            <p:ph type="body" sz="quarter" idx="10"/>
          </p:nvPr>
        </p:nvSpPr>
        <p:spPr>
          <a:xfrm>
            <a:off x="427038" y="985653"/>
            <a:ext cx="7659343" cy="4787186"/>
          </a:xfrm>
          <a:prstGeom prst="rect">
            <a:avLst/>
          </a:prstGeom>
        </p:spPr>
        <p:txBody>
          <a:bodyPr/>
          <a:lstStyle>
            <a:lvl1pPr marL="0" indent="0">
              <a:buNone/>
              <a:defRPr sz="2400" b="1">
                <a:solidFill>
                  <a:schemeClr val="tx1"/>
                </a:solidFill>
              </a:defRPr>
            </a:lvl1pPr>
          </a:lstStyle>
          <a:p>
            <a:pPr lvl="0"/>
            <a:endParaRPr lang="nl-NL" dirty="0"/>
          </a:p>
        </p:txBody>
      </p:sp>
      <p:sp>
        <p:nvSpPr>
          <p:cNvPr id="2" name="Rechthoek 1">
            <a:extLst>
              <a:ext uri="{FF2B5EF4-FFF2-40B4-BE49-F238E27FC236}">
                <a16:creationId xmlns:a16="http://schemas.microsoft.com/office/drawing/2014/main" id="{4F7778B1-835C-B649-8D50-E6D71664EC49}"/>
              </a:ext>
            </a:extLst>
          </p:cNvPr>
          <p:cNvSpPr/>
          <p:nvPr userDrawn="1"/>
        </p:nvSpPr>
        <p:spPr>
          <a:xfrm>
            <a:off x="8593157" y="-1"/>
            <a:ext cx="3598843"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6EE5384F-53AA-984B-9E22-7D7FACBDD1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2017796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co slide - 6">
    <p:spTree>
      <p:nvGrpSpPr>
        <p:cNvPr id="1" name=""/>
        <p:cNvGrpSpPr/>
        <p:nvPr/>
      </p:nvGrpSpPr>
      <p:grpSpPr>
        <a:xfrm>
          <a:off x="0" y="0"/>
          <a:ext cx="0" cy="0"/>
          <a:chOff x="0" y="0"/>
          <a:chExt cx="0" cy="0"/>
        </a:xfrm>
      </p:grpSpPr>
      <p:sp>
        <p:nvSpPr>
          <p:cNvPr id="8" name="Picture Placeholder 2">
            <a:extLst>
              <a:ext uri="{FF2B5EF4-FFF2-40B4-BE49-F238E27FC236}">
                <a16:creationId xmlns:a16="http://schemas.microsoft.com/office/drawing/2014/main" id="{6E15E097-5C73-2EE7-9EC3-BCD4DC5AD805}"/>
              </a:ext>
            </a:extLst>
          </p:cNvPr>
          <p:cNvSpPr txBox="1">
            <a:spLocks noGrp="1"/>
          </p:cNvSpPr>
          <p:nvPr>
            <p:ph type="pic" idx="1" hasCustomPrompt="1"/>
          </p:nvPr>
        </p:nvSpPr>
        <p:spPr>
          <a:xfrm>
            <a:off x="28050" y="0"/>
            <a:ext cx="4061361"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2">
                    <a:lumMod val="10000"/>
                  </a:schemeClr>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
        <p:nvSpPr>
          <p:cNvPr id="11" name="Title 1">
            <a:extLst>
              <a:ext uri="{FF2B5EF4-FFF2-40B4-BE49-F238E27FC236}">
                <a16:creationId xmlns:a16="http://schemas.microsoft.com/office/drawing/2014/main" id="{862FE2ED-AE09-470B-BC8C-2D3B25EDA0F2}"/>
              </a:ext>
            </a:extLst>
          </p:cNvPr>
          <p:cNvSpPr txBox="1">
            <a:spLocks noGrp="1"/>
          </p:cNvSpPr>
          <p:nvPr>
            <p:ph type="ctrTitle"/>
          </p:nvPr>
        </p:nvSpPr>
        <p:spPr>
          <a:xfrm>
            <a:off x="4476997" y="1627743"/>
            <a:ext cx="6840187" cy="1261431"/>
          </a:xfrm>
          <a:prstGeom prst="rect">
            <a:avLst/>
          </a:prstGeom>
          <a:solidFill>
            <a:schemeClr val="bg1"/>
          </a:solidFill>
        </p:spPr>
        <p:txBody>
          <a:bodyPr lIns="216000" tIns="216000" rIns="216000" bIns="216000" anchor="ctr" anchorCtr="0">
            <a:normAutofit/>
          </a:bodyPr>
          <a:lstStyle>
            <a:lvl1pPr>
              <a:defRPr sz="3200" b="1">
                <a:solidFill>
                  <a:schemeClr val="tx1"/>
                </a:solidFill>
              </a:defRPr>
            </a:lvl1pPr>
          </a:lstStyle>
          <a:p>
            <a:pPr lvl="0"/>
            <a:endParaRPr lang="en-NL" dirty="0"/>
          </a:p>
        </p:txBody>
      </p:sp>
      <p:sp>
        <p:nvSpPr>
          <p:cNvPr id="3" name="Tijdelijke aanduiding voor tekst 2">
            <a:extLst>
              <a:ext uri="{FF2B5EF4-FFF2-40B4-BE49-F238E27FC236}">
                <a16:creationId xmlns:a16="http://schemas.microsoft.com/office/drawing/2014/main" id="{436162CD-3BE6-421E-B636-0B220C00F7F5}"/>
              </a:ext>
            </a:extLst>
          </p:cNvPr>
          <p:cNvSpPr>
            <a:spLocks noGrp="1"/>
          </p:cNvSpPr>
          <p:nvPr>
            <p:ph type="body" sz="quarter" idx="10"/>
          </p:nvPr>
        </p:nvSpPr>
        <p:spPr>
          <a:xfrm>
            <a:off x="4473575" y="3106738"/>
            <a:ext cx="6840187" cy="3294062"/>
          </a:xfrm>
          <a:prstGeom prst="rect">
            <a:avLst/>
          </a:prstGeom>
        </p:spPr>
        <p:txBody>
          <a:bodyPr/>
          <a:lstStyle>
            <a:lvl1pPr marL="0" indent="0">
              <a:buFontTx/>
              <a:buNone/>
              <a:defRPr sz="1400" b="1"/>
            </a:lvl1pPr>
            <a:lvl2pPr marL="0" indent="0">
              <a:buFontTx/>
              <a:buNone/>
              <a:defRPr sz="1400"/>
            </a:lvl2pPr>
            <a:lvl3pPr marL="0" indent="0">
              <a:buFontTx/>
              <a:buNone/>
              <a:defRPr sz="1400" b="1">
                <a:solidFill>
                  <a:srgbClr val="FF0000"/>
                </a:solidFill>
              </a:defRPr>
            </a:lvl3pPr>
            <a:lvl4pPr marL="363538" indent="-187325">
              <a:buClr>
                <a:schemeClr val="accent1"/>
              </a:buClr>
              <a:buFont typeface="Verdana" panose="020B0604030504040204" pitchFamily="34" charset="0"/>
              <a:buChar char="•"/>
              <a:defRPr sz="1400"/>
            </a:lvl4pPr>
            <a:lvl5pPr marL="628650" indent="-265113">
              <a:buFont typeface="Verdana" panose="020B0604030504040204" pitchFamily="34" charset="0"/>
              <a:buChar char="‒"/>
              <a:defRPr sz="1400"/>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6" name="Afbeelding 5">
            <a:extLst>
              <a:ext uri="{FF2B5EF4-FFF2-40B4-BE49-F238E27FC236}">
                <a16:creationId xmlns:a16="http://schemas.microsoft.com/office/drawing/2014/main" id="{CC6CC58C-0630-3D43-88F3-7E3CCD833D8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136615215"/>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lanco slide - 7">
    <p:spTree>
      <p:nvGrpSpPr>
        <p:cNvPr id="1" name=""/>
        <p:cNvGrpSpPr/>
        <p:nvPr/>
      </p:nvGrpSpPr>
      <p:grpSpPr>
        <a:xfrm>
          <a:off x="0" y="0"/>
          <a:ext cx="0" cy="0"/>
          <a:chOff x="0" y="0"/>
          <a:chExt cx="0" cy="0"/>
        </a:xfrm>
      </p:grpSpPr>
      <p:sp>
        <p:nvSpPr>
          <p:cNvPr id="5" name="Picture Placeholder 6">
            <a:extLst>
              <a:ext uri="{FF2B5EF4-FFF2-40B4-BE49-F238E27FC236}">
                <a16:creationId xmlns:a16="http://schemas.microsoft.com/office/drawing/2014/main" id="{4490F729-A01A-6205-B09B-863292E1B314}"/>
              </a:ext>
            </a:extLst>
          </p:cNvPr>
          <p:cNvSpPr>
            <a:spLocks noGrp="1"/>
          </p:cNvSpPr>
          <p:nvPr>
            <p:ph type="pic" sz="quarter" idx="10" hasCustomPrompt="1"/>
          </p:nvPr>
        </p:nvSpPr>
        <p:spPr>
          <a:xfrm>
            <a:off x="6095998" y="0"/>
            <a:ext cx="6096000" cy="6858000"/>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lstStyle>
            <a:lvl1pPr marL="0" indent="0" algn="ctr">
              <a:buNone/>
              <a:defRPr sz="1400">
                <a:solidFill>
                  <a:schemeClr val="tx1"/>
                </a:solidFill>
              </a:defRPr>
            </a:lvl1pPr>
          </a:lstStyle>
          <a:p>
            <a:r>
              <a:rPr lang="en-US" dirty="0" err="1"/>
              <a:t>Afbeelding</a:t>
            </a:r>
            <a:r>
              <a:rPr lang="en-US" dirty="0"/>
              <a:t> </a:t>
            </a:r>
            <a:r>
              <a:rPr lang="en-US" dirty="0" err="1"/>
              <a:t>invoegen</a:t>
            </a:r>
            <a:endParaRPr lang="en-US" dirty="0"/>
          </a:p>
          <a:p>
            <a:endParaRPr lang="nl-NL" dirty="0"/>
          </a:p>
          <a:p>
            <a:endParaRPr lang="nl-NL" dirty="0"/>
          </a:p>
          <a:p>
            <a:endParaRPr lang="nl-NL" dirty="0"/>
          </a:p>
        </p:txBody>
      </p:sp>
      <p:sp>
        <p:nvSpPr>
          <p:cNvPr id="41" name="Tijdelijke aanduiding voor tekst 2">
            <a:extLst>
              <a:ext uri="{FF2B5EF4-FFF2-40B4-BE49-F238E27FC236}">
                <a16:creationId xmlns:a16="http://schemas.microsoft.com/office/drawing/2014/main" id="{47116924-488C-469A-88D8-B428F62158AB}"/>
              </a:ext>
            </a:extLst>
          </p:cNvPr>
          <p:cNvSpPr>
            <a:spLocks noGrp="1"/>
          </p:cNvSpPr>
          <p:nvPr>
            <p:ph type="body" sz="quarter" idx="11"/>
          </p:nvPr>
        </p:nvSpPr>
        <p:spPr>
          <a:xfrm>
            <a:off x="518521" y="550843"/>
            <a:ext cx="4967880" cy="5849957"/>
          </a:xfrm>
          <a:prstGeom prst="rect">
            <a:avLst/>
          </a:prstGeom>
        </p:spPr>
        <p:txBody>
          <a:bodyPr/>
          <a:lstStyle>
            <a:lvl1pPr marL="0" indent="0">
              <a:buFontTx/>
              <a:buNone/>
              <a:defRPr sz="1400" b="1"/>
            </a:lvl1pPr>
            <a:lvl2pPr marL="0" indent="0">
              <a:buFontTx/>
              <a:buNone/>
              <a:defRPr sz="2200" b="1"/>
            </a:lvl2pPr>
            <a:lvl3pPr marL="0" indent="0">
              <a:buFontTx/>
              <a:buNone/>
              <a:defRPr sz="3200" b="1">
                <a:solidFill>
                  <a:srgbClr val="FF0000"/>
                </a:solidFill>
              </a:defRPr>
            </a:lvl3pPr>
            <a:lvl4pPr marL="0" indent="0">
              <a:buClr>
                <a:schemeClr val="accent1"/>
              </a:buClr>
              <a:buFontTx/>
              <a:buNone/>
              <a:defRPr sz="1400" b="1">
                <a:solidFill>
                  <a:schemeClr val="accent2"/>
                </a:solidFill>
              </a:defRPr>
            </a:lvl4pPr>
            <a:lvl5pPr marL="628650" indent="-265113">
              <a:buClr>
                <a:schemeClr val="accent1"/>
              </a:buClr>
              <a:buFont typeface="Verdana" panose="020B0604030504040204" pitchFamily="34" charset="0"/>
              <a:buChar char="•"/>
              <a:defRPr sz="1400"/>
            </a:lvl5p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pic>
        <p:nvPicPr>
          <p:cNvPr id="8" name="Afbeelding 7">
            <a:extLst>
              <a:ext uri="{FF2B5EF4-FFF2-40B4-BE49-F238E27FC236}">
                <a16:creationId xmlns:a16="http://schemas.microsoft.com/office/drawing/2014/main" id="{AA7A6791-A9DD-5844-BE51-1C5949E5323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7235447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inde slides - 1">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6DDD8B69-AFE2-4DC3-8ECF-1B191CA4D465}"/>
              </a:ext>
            </a:extLst>
          </p:cNvPr>
          <p:cNvSpPr txBox="1"/>
          <p:nvPr userDrawn="1"/>
        </p:nvSpPr>
        <p:spPr>
          <a:xfrm>
            <a:off x="1255923" y="5079235"/>
            <a:ext cx="4406747" cy="338554"/>
          </a:xfrm>
          <a:prstGeom prst="rect">
            <a:avLst/>
          </a:prstGeom>
          <a:noFill/>
        </p:spPr>
        <p:txBody>
          <a:bodyPr wrap="square" rtlCol="0">
            <a:spAutoFit/>
          </a:bodyPr>
          <a:lstStyle/>
          <a:p>
            <a:r>
              <a:rPr lang="en-US" sz="1600" b="1" dirty="0">
                <a:solidFill>
                  <a:schemeClr val="bg1"/>
                </a:solidFill>
              </a:rPr>
              <a:t>www.avans.nl/</a:t>
            </a:r>
            <a:endParaRPr lang="en-NL" sz="1600" b="1" dirty="0">
              <a:solidFill>
                <a:schemeClr val="bg1"/>
              </a:solidFill>
            </a:endParaRPr>
          </a:p>
        </p:txBody>
      </p:sp>
      <p:pic>
        <p:nvPicPr>
          <p:cNvPr id="18" name="Graphic 17">
            <a:extLst>
              <a:ext uri="{FF2B5EF4-FFF2-40B4-BE49-F238E27FC236}">
                <a16:creationId xmlns:a16="http://schemas.microsoft.com/office/drawing/2014/main" id="{6BD7B10D-B4FB-4F1B-8C8E-B783023AB8B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7515" y="3440444"/>
            <a:ext cx="267454" cy="267454"/>
          </a:xfrm>
          <a:prstGeom prst="rect">
            <a:avLst/>
          </a:prstGeom>
        </p:spPr>
      </p:pic>
      <p:pic>
        <p:nvPicPr>
          <p:cNvPr id="20" name="Graphic 19">
            <a:extLst>
              <a:ext uri="{FF2B5EF4-FFF2-40B4-BE49-F238E27FC236}">
                <a16:creationId xmlns:a16="http://schemas.microsoft.com/office/drawing/2014/main" id="{BF920979-E5AE-41C5-9FCE-5D78B8BFABD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7515" y="3940503"/>
            <a:ext cx="267454" cy="267454"/>
          </a:xfrm>
          <a:prstGeom prst="rect">
            <a:avLst/>
          </a:prstGeom>
        </p:spPr>
      </p:pic>
      <p:pic>
        <p:nvPicPr>
          <p:cNvPr id="21" name="Graphic 20">
            <a:extLst>
              <a:ext uri="{FF2B5EF4-FFF2-40B4-BE49-F238E27FC236}">
                <a16:creationId xmlns:a16="http://schemas.microsoft.com/office/drawing/2014/main" id="{7915881C-0D6D-43AB-9051-E6899A439B38}"/>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4128" y="2440327"/>
            <a:ext cx="267454" cy="267454"/>
          </a:xfrm>
          <a:prstGeom prst="rect">
            <a:avLst/>
          </a:prstGeom>
        </p:spPr>
      </p:pic>
      <p:pic>
        <p:nvPicPr>
          <p:cNvPr id="22" name="Graphic 21">
            <a:extLst>
              <a:ext uri="{FF2B5EF4-FFF2-40B4-BE49-F238E27FC236}">
                <a16:creationId xmlns:a16="http://schemas.microsoft.com/office/drawing/2014/main" id="{58B8ACF9-0E36-4DAE-AF1E-3CCA1C4F0BF9}"/>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4128" y="1940269"/>
            <a:ext cx="267454" cy="267454"/>
          </a:xfrm>
          <a:prstGeom prst="rect">
            <a:avLst/>
          </a:prstGeom>
        </p:spPr>
      </p:pic>
      <p:pic>
        <p:nvPicPr>
          <p:cNvPr id="23" name="Graphic 22">
            <a:extLst>
              <a:ext uri="{FF2B5EF4-FFF2-40B4-BE49-F238E27FC236}">
                <a16:creationId xmlns:a16="http://schemas.microsoft.com/office/drawing/2014/main" id="{26EBC3D2-029B-4C7A-A55E-793591555839}"/>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6903" y="2940386"/>
            <a:ext cx="267454" cy="267454"/>
          </a:xfrm>
          <a:prstGeom prst="rect">
            <a:avLst/>
          </a:prstGeom>
        </p:spPr>
      </p:pic>
      <p:pic>
        <p:nvPicPr>
          <p:cNvPr id="25" name="Graphic 24">
            <a:extLst>
              <a:ext uri="{FF2B5EF4-FFF2-40B4-BE49-F238E27FC236}">
                <a16:creationId xmlns:a16="http://schemas.microsoft.com/office/drawing/2014/main" id="{27E1A075-240A-4BA4-8336-88DA0457A58E}"/>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38197" y="1440211"/>
            <a:ext cx="267454" cy="267454"/>
          </a:xfrm>
          <a:prstGeom prst="rect">
            <a:avLst/>
          </a:prstGeom>
        </p:spPr>
      </p:pic>
      <p:sp>
        <p:nvSpPr>
          <p:cNvPr id="30" name="Picture Placeholder 29">
            <a:extLst>
              <a:ext uri="{FF2B5EF4-FFF2-40B4-BE49-F238E27FC236}">
                <a16:creationId xmlns:a16="http://schemas.microsoft.com/office/drawing/2014/main" id="{156288DF-4A4F-4CEF-B3A2-B998B87E7D52}"/>
              </a:ext>
            </a:extLst>
          </p:cNvPr>
          <p:cNvSpPr txBox="1">
            <a:spLocks noGrp="1"/>
          </p:cNvSpPr>
          <p:nvPr>
            <p:ph type="pic" idx="11"/>
          </p:nvPr>
        </p:nvSpPr>
        <p:spPr>
          <a:xfrm>
            <a:off x="5516008" y="1995354"/>
            <a:ext cx="1766141" cy="1766141"/>
          </a:xfrm>
          <a:custGeom>
            <a:avLst/>
            <a:gdLst>
              <a:gd name="connsiteX0" fmla="*/ 1185279 w 2370558"/>
              <a:gd name="connsiteY0" fmla="*/ 0 h 2370558"/>
              <a:gd name="connsiteX1" fmla="*/ 2370558 w 2370558"/>
              <a:gd name="connsiteY1" fmla="*/ 1185279 h 2370558"/>
              <a:gd name="connsiteX2" fmla="*/ 1185279 w 2370558"/>
              <a:gd name="connsiteY2" fmla="*/ 2370558 h 2370558"/>
              <a:gd name="connsiteX3" fmla="*/ 0 w 2370558"/>
              <a:gd name="connsiteY3" fmla="*/ 1185279 h 2370558"/>
              <a:gd name="connsiteX4" fmla="*/ 1185279 w 2370558"/>
              <a:gd name="connsiteY4" fmla="*/ 0 h 2370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0558" h="2370558">
                <a:moveTo>
                  <a:pt x="1185279" y="0"/>
                </a:moveTo>
                <a:cubicBezTo>
                  <a:pt x="1839891" y="0"/>
                  <a:pt x="2370558" y="530667"/>
                  <a:pt x="2370558" y="1185279"/>
                </a:cubicBezTo>
                <a:cubicBezTo>
                  <a:pt x="2370558" y="1839891"/>
                  <a:pt x="1839891" y="2370558"/>
                  <a:pt x="1185279" y="2370558"/>
                </a:cubicBezTo>
                <a:cubicBezTo>
                  <a:pt x="530667" y="2370558"/>
                  <a:pt x="0" y="1839891"/>
                  <a:pt x="0" y="1185279"/>
                </a:cubicBezTo>
                <a:cubicBezTo>
                  <a:pt x="0" y="530667"/>
                  <a:pt x="530667" y="0"/>
                  <a:pt x="1185279" y="0"/>
                </a:cubicBezTo>
                <a:close/>
              </a:path>
            </a:pathLst>
          </a:custGeom>
          <a:blipFill dpi="0" rotWithShape="1">
            <a:blip r:embed="rId14">
              <a:extLst>
                <a:ext uri="{28A0092B-C50C-407E-A947-70E740481C1C}">
                  <a14:useLocalDpi xmlns:a14="http://schemas.microsoft.com/office/drawing/2010/main" val="0"/>
                </a:ext>
              </a:extLst>
            </a:blip>
            <a:srcRect/>
            <a:stretch>
              <a:fillRect/>
            </a:stretch>
          </a:blipFill>
        </p:spPr>
        <p:txBody>
          <a:bodyPr wrap="square" anchor="ctr">
            <a:noAutofit/>
          </a:bodyPr>
          <a:lstStyle>
            <a:lvl1pPr marL="0" indent="0" algn="ctr">
              <a:buNone/>
              <a:defRPr sz="1400">
                <a:solidFill>
                  <a:schemeClr val="bg1"/>
                </a:solidFill>
              </a:defRPr>
            </a:lvl1pPr>
          </a:lstStyle>
          <a:p>
            <a:pPr lvl="0"/>
            <a:endParaRPr lang="en-US" dirty="0"/>
          </a:p>
          <a:p>
            <a:pPr lvl="0"/>
            <a:endParaRPr lang="en-US" dirty="0"/>
          </a:p>
          <a:p>
            <a:pPr lvl="0"/>
            <a:endParaRPr lang="en-NL" dirty="0"/>
          </a:p>
        </p:txBody>
      </p:sp>
      <p:sp>
        <p:nvSpPr>
          <p:cNvPr id="9" name="Text Placeholder 8">
            <a:extLst>
              <a:ext uri="{FF2B5EF4-FFF2-40B4-BE49-F238E27FC236}">
                <a16:creationId xmlns:a16="http://schemas.microsoft.com/office/drawing/2014/main" id="{E2927F98-055F-4A6E-83AC-08F5BFD90690}"/>
              </a:ext>
            </a:extLst>
          </p:cNvPr>
          <p:cNvSpPr>
            <a:spLocks noGrp="1"/>
          </p:cNvSpPr>
          <p:nvPr>
            <p:ph type="body" sz="quarter" idx="12"/>
          </p:nvPr>
        </p:nvSpPr>
        <p:spPr>
          <a:xfrm>
            <a:off x="7509834" y="1461441"/>
            <a:ext cx="3843969" cy="2834334"/>
          </a:xfrm>
          <a:prstGeom prst="rect">
            <a:avLst/>
          </a:prstGeom>
        </p:spPr>
        <p:txBody>
          <a:bodyPr anchor="ctr"/>
          <a:lstStyle>
            <a:lvl1pPr marL="0" indent="0">
              <a:lnSpc>
                <a:spcPct val="100000"/>
              </a:lnSpc>
              <a:spcBef>
                <a:spcPts val="0"/>
              </a:spcBef>
              <a:buNone/>
              <a:defRPr sz="1600" b="1" i="0"/>
            </a:lvl1pPr>
          </a:lstStyle>
          <a:p>
            <a:pPr lvl="0"/>
            <a:endParaRPr lang="en-GB" dirty="0"/>
          </a:p>
        </p:txBody>
      </p:sp>
      <p:sp>
        <p:nvSpPr>
          <p:cNvPr id="14" name="Text Placeholder 2">
            <a:extLst>
              <a:ext uri="{FF2B5EF4-FFF2-40B4-BE49-F238E27FC236}">
                <a16:creationId xmlns:a16="http://schemas.microsoft.com/office/drawing/2014/main" id="{D018731A-1F00-416C-9BD0-077625C74A96}"/>
              </a:ext>
            </a:extLst>
          </p:cNvPr>
          <p:cNvSpPr>
            <a:spLocks noGrp="1"/>
          </p:cNvSpPr>
          <p:nvPr>
            <p:ph type="body" sz="quarter" idx="13"/>
          </p:nvPr>
        </p:nvSpPr>
        <p:spPr>
          <a:xfrm>
            <a:off x="1255713" y="1439863"/>
            <a:ext cx="3425825" cy="2855912"/>
          </a:xfrm>
          <a:prstGeom prst="rect">
            <a:avLst/>
          </a:prstGeom>
        </p:spPr>
        <p:txBody>
          <a:bodyPr/>
          <a:lstStyle>
            <a:lvl1pPr marL="0" marR="0" indent="0" algn="l" defTabSz="914400" rtl="0" eaLnBrk="1" fontAlgn="auto" latinLnBrk="0" hangingPunct="1">
              <a:lnSpc>
                <a:spcPct val="100000"/>
              </a:lnSpc>
              <a:spcBef>
                <a:spcPts val="2200"/>
              </a:spcBef>
              <a:spcAft>
                <a:spcPts val="0"/>
              </a:spcAft>
              <a:buClrTx/>
              <a:buSzTx/>
              <a:buFont typeface="Arial" panose="020B0604020202020204" pitchFamily="34" charset="0"/>
              <a:buNone/>
              <a:tabLst/>
              <a:defRPr sz="1400">
                <a:solidFill>
                  <a:schemeClr val="bg1"/>
                </a:solidFill>
              </a:defRPr>
            </a:lvl1pPr>
          </a:lstStyle>
          <a:p>
            <a:pPr lvl="0"/>
            <a:endParaRPr lang="en-US" dirty="0"/>
          </a:p>
          <a:p>
            <a:pPr lvl="0"/>
            <a:endParaRPr lang="en-US" dirty="0"/>
          </a:p>
        </p:txBody>
      </p:sp>
    </p:spTree>
    <p:extLst>
      <p:ext uri="{BB962C8B-B14F-4D97-AF65-F5344CB8AC3E}">
        <p14:creationId xmlns:p14="http://schemas.microsoft.com/office/powerpoint/2010/main" val="315927619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Einde slides - 2">
    <p:spTree>
      <p:nvGrpSpPr>
        <p:cNvPr id="1" name=""/>
        <p:cNvGrpSpPr/>
        <p:nvPr/>
      </p:nvGrpSpPr>
      <p:grpSpPr>
        <a:xfrm>
          <a:off x="0" y="0"/>
          <a:ext cx="0" cy="0"/>
          <a:chOff x="0" y="0"/>
          <a:chExt cx="0" cy="0"/>
        </a:xfrm>
      </p:grpSpPr>
      <p:sp>
        <p:nvSpPr>
          <p:cNvPr id="5" name="Picture Placeholder 29">
            <a:extLst>
              <a:ext uri="{FF2B5EF4-FFF2-40B4-BE49-F238E27FC236}">
                <a16:creationId xmlns:a16="http://schemas.microsoft.com/office/drawing/2014/main" id="{5BB82B37-320A-EB69-86F8-1CDA776494A8}"/>
              </a:ext>
            </a:extLst>
          </p:cNvPr>
          <p:cNvSpPr>
            <a:spLocks noGrp="1"/>
          </p:cNvSpPr>
          <p:nvPr>
            <p:ph type="pic" sz="quarter" idx="10" hasCustomPrompt="1"/>
          </p:nvPr>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txBody>
          <a:bodyPr wrap="square" anchor="ctr">
            <a:noAutofit/>
          </a:bodyPr>
          <a:lstStyle>
            <a:lvl1pPr marL="0" indent="0" algn="ctr">
              <a:buNone/>
              <a:defRPr b="0">
                <a:solidFill>
                  <a:schemeClr val="tx1"/>
                </a:solidFill>
              </a:defRPr>
            </a:lvl1pPr>
          </a:lstStyle>
          <a:p>
            <a:r>
              <a:rPr lang="en-GB" dirty="0" err="1"/>
              <a:t>Afbeelding</a:t>
            </a:r>
            <a:r>
              <a:rPr lang="en-GB" dirty="0"/>
              <a:t> </a:t>
            </a:r>
            <a:r>
              <a:rPr lang="en-GB" dirty="0" err="1"/>
              <a:t>invoegen</a:t>
            </a:r>
            <a:endParaRPr lang="en-GB" dirty="0"/>
          </a:p>
          <a:p>
            <a:endParaRPr lang="en-GB" dirty="0"/>
          </a:p>
          <a:p>
            <a:endParaRPr lang="nl-NL" dirty="0"/>
          </a:p>
          <a:p>
            <a:r>
              <a:rPr lang="nl-NL" dirty="0"/>
              <a:t> </a:t>
            </a:r>
          </a:p>
        </p:txBody>
      </p:sp>
      <p:sp>
        <p:nvSpPr>
          <p:cNvPr id="17" name="TextBox 16">
            <a:extLst>
              <a:ext uri="{FF2B5EF4-FFF2-40B4-BE49-F238E27FC236}">
                <a16:creationId xmlns:a16="http://schemas.microsoft.com/office/drawing/2014/main" id="{6DDD8B69-AFE2-4DC3-8ECF-1B191CA4D465}"/>
              </a:ext>
            </a:extLst>
          </p:cNvPr>
          <p:cNvSpPr txBox="1"/>
          <p:nvPr userDrawn="1"/>
        </p:nvSpPr>
        <p:spPr>
          <a:xfrm>
            <a:off x="892367" y="5079235"/>
            <a:ext cx="4770304" cy="338554"/>
          </a:xfrm>
          <a:prstGeom prst="rect">
            <a:avLst/>
          </a:prstGeom>
          <a:noFill/>
        </p:spPr>
        <p:txBody>
          <a:bodyPr wrap="square" rtlCol="0">
            <a:spAutoFit/>
          </a:bodyPr>
          <a:lstStyle/>
          <a:p>
            <a:r>
              <a:rPr lang="en-US" sz="1600" b="1" dirty="0">
                <a:solidFill>
                  <a:schemeClr val="bg1"/>
                </a:solidFill>
              </a:rPr>
              <a:t>www.avans.nl/</a:t>
            </a:r>
            <a:endParaRPr lang="en-NL" sz="1600" b="1" dirty="0">
              <a:solidFill>
                <a:schemeClr val="bg1"/>
              </a:solidFill>
            </a:endParaRPr>
          </a:p>
        </p:txBody>
      </p:sp>
      <p:pic>
        <p:nvPicPr>
          <p:cNvPr id="6" name="Afbeelding 5">
            <a:extLst>
              <a:ext uri="{FF2B5EF4-FFF2-40B4-BE49-F238E27FC236}">
                <a16:creationId xmlns:a16="http://schemas.microsoft.com/office/drawing/2014/main" id="{687526F0-E2D5-7243-949C-681DBEABE3D1}"/>
              </a:ext>
            </a:extLst>
          </p:cNvPr>
          <p:cNvPicPr>
            <a:picLocks noChangeAspect="1"/>
          </p:cNvPicPr>
          <p:nvPr userDrawn="1"/>
        </p:nvPicPr>
        <p:blipFill rotWithShape="1">
          <a:blip r:embed="rId3"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Tree>
    <p:extLst>
      <p:ext uri="{BB962C8B-B14F-4D97-AF65-F5344CB8AC3E}">
        <p14:creationId xmlns:p14="http://schemas.microsoft.com/office/powerpoint/2010/main" val="3941105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kst en figuren - 1">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D81C7910-547F-4B9D-AE84-1090F9E3C3EE}"/>
              </a:ext>
            </a:extLst>
          </p:cNvPr>
          <p:cNvSpPr txBox="1">
            <a:spLocks noGrp="1"/>
          </p:cNvSpPr>
          <p:nvPr>
            <p:ph type="title"/>
          </p:nvPr>
        </p:nvSpPr>
        <p:spPr>
          <a:xfrm>
            <a:off x="838198" y="1353463"/>
            <a:ext cx="7975296" cy="634255"/>
          </a:xfrm>
          <a:prstGeom prst="rect">
            <a:avLst/>
          </a:prstGeom>
          <a:noFill/>
          <a:ln>
            <a:noFill/>
          </a:ln>
        </p:spPr>
        <p:txBody>
          <a:bodyPr vert="horz" wrap="square" lIns="91440" tIns="45720" rIns="91440" bIns="45720" anchor="ctr" anchorCtr="0" compatLnSpc="1">
            <a:normAutofit/>
          </a:bodyPr>
          <a:lstStyle>
            <a:lvl1pPr>
              <a:defRPr sz="2400" b="1">
                <a:solidFill>
                  <a:schemeClr val="tx1"/>
                </a:solidFill>
              </a:defRPr>
            </a:lvl1pPr>
          </a:lstStyle>
          <a:p>
            <a:pPr lvl="0"/>
            <a:endParaRPr lang="en-NL" dirty="0"/>
          </a:p>
        </p:txBody>
      </p:sp>
      <p:sp>
        <p:nvSpPr>
          <p:cNvPr id="8" name="Text Placeholder 2">
            <a:extLst>
              <a:ext uri="{FF2B5EF4-FFF2-40B4-BE49-F238E27FC236}">
                <a16:creationId xmlns:a16="http://schemas.microsoft.com/office/drawing/2014/main" id="{E38FF90C-C25D-4EF3-84D0-56FF3AF0E159}"/>
              </a:ext>
            </a:extLst>
          </p:cNvPr>
          <p:cNvSpPr txBox="1">
            <a:spLocks noGrp="1"/>
          </p:cNvSpPr>
          <p:nvPr>
            <p:ph idx="1" hasCustomPrompt="1"/>
          </p:nvPr>
        </p:nvSpPr>
        <p:spPr>
          <a:xfrm>
            <a:off x="838198" y="2185200"/>
            <a:ext cx="7975296" cy="3951195"/>
          </a:xfrm>
          <a:prstGeom prst="rect">
            <a:avLst/>
          </a:prstGeom>
          <a:noFill/>
          <a:ln>
            <a:noFill/>
          </a:ln>
        </p:spPr>
        <p:txBody>
          <a:bodyPr vert="horz" wrap="square" lIns="91440" tIns="45720" rIns="91440" bIns="45720" anchor="t" anchorCtr="0" compatLnSpc="1">
            <a:normAutofit/>
          </a:bodyPr>
          <a:lstStyle>
            <a:lvl1pPr marL="0" indent="0" algn="l">
              <a:buNone/>
              <a:defRPr sz="1400" b="1">
                <a:solidFill>
                  <a:schemeClr val="tx2">
                    <a:lumMod val="10000"/>
                  </a:schemeClr>
                </a:solidFill>
              </a:defRPr>
            </a:lvl1pPr>
            <a:lvl2pPr marL="0" indent="0" algn="l">
              <a:buFontTx/>
              <a:buNone/>
              <a:defRPr sz="1400">
                <a:solidFill>
                  <a:schemeClr val="bg1"/>
                </a:solidFill>
              </a:defRPr>
            </a:lvl2pPr>
            <a:lvl3pPr marL="265113" indent="-176213" algn="l">
              <a:buFont typeface="Verdana" panose="020B0604030504040204" pitchFamily="34" charset="0"/>
              <a:buChar char="•"/>
              <a:defRPr sz="1400">
                <a:solidFill>
                  <a:schemeClr val="bg1"/>
                </a:solidFill>
              </a:defRPr>
            </a:lvl3pPr>
            <a:lvl4pPr algn="l">
              <a:defRPr sz="1400"/>
            </a:lvl4pPr>
            <a:lvl5pPr algn="l">
              <a:defRPr sz="1400" b="1">
                <a:solidFill>
                  <a:schemeClr val="tx2">
                    <a:lumMod val="10000"/>
                  </a:schemeClr>
                </a:solidFill>
              </a:defRPr>
            </a:lvl5pPr>
          </a:lstStyle>
          <a:p>
            <a:pPr lvl="0"/>
            <a:r>
              <a:rPr lang="en-US" dirty="0"/>
              <a:t>Kopje</a:t>
            </a:r>
          </a:p>
          <a:p>
            <a:pPr lvl="1"/>
            <a:r>
              <a:rPr lang="en-US" dirty="0" err="1"/>
              <a:t>Leestekst</a:t>
            </a:r>
            <a:endParaRPr lang="en-US" dirty="0"/>
          </a:p>
          <a:p>
            <a:pPr lvl="2"/>
            <a:r>
              <a:rPr lang="en-US" dirty="0"/>
              <a:t>Bullet</a:t>
            </a:r>
          </a:p>
        </p:txBody>
      </p:sp>
    </p:spTree>
    <p:extLst>
      <p:ext uri="{BB962C8B-B14F-4D97-AF65-F5344CB8AC3E}">
        <p14:creationId xmlns:p14="http://schemas.microsoft.com/office/powerpoint/2010/main" val="203528794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inde slides - 3">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F16311-80BC-4323-8935-F68139A463A7}"/>
              </a:ext>
            </a:extLst>
          </p:cNvPr>
          <p:cNvSpPr txBox="1">
            <a:spLocks noGrp="1"/>
          </p:cNvSpPr>
          <p:nvPr>
            <p:ph type="ctrTitle"/>
          </p:nvPr>
        </p:nvSpPr>
        <p:spPr>
          <a:xfrm>
            <a:off x="865281" y="547312"/>
            <a:ext cx="10461437" cy="1149281"/>
          </a:xfrm>
          <a:prstGeom prst="rect">
            <a:avLst/>
          </a:prstGeom>
        </p:spPr>
        <p:txBody>
          <a:bodyPr anchor="t">
            <a:normAutofit/>
          </a:bodyPr>
          <a:lstStyle>
            <a:lvl1pPr>
              <a:defRPr sz="3200"/>
            </a:lvl1pPr>
          </a:lstStyle>
          <a:p>
            <a:pPr lvl="0"/>
            <a:r>
              <a:rPr lang="en-US" dirty="0"/>
              <a:t>Click to edit Master title style</a:t>
            </a:r>
            <a:endParaRPr lang="en-NL" dirty="0"/>
          </a:p>
        </p:txBody>
      </p:sp>
      <p:sp>
        <p:nvSpPr>
          <p:cNvPr id="4" name="Subtitle 2">
            <a:extLst>
              <a:ext uri="{FF2B5EF4-FFF2-40B4-BE49-F238E27FC236}">
                <a16:creationId xmlns:a16="http://schemas.microsoft.com/office/drawing/2014/main" id="{4D82A4BA-899D-4C75-BFBA-C5889746A87A}"/>
              </a:ext>
            </a:extLst>
          </p:cNvPr>
          <p:cNvSpPr txBox="1">
            <a:spLocks noGrp="1"/>
          </p:cNvSpPr>
          <p:nvPr>
            <p:ph type="subTitle" idx="1"/>
          </p:nvPr>
        </p:nvSpPr>
        <p:spPr>
          <a:xfrm>
            <a:off x="865280" y="1972725"/>
            <a:ext cx="10461437" cy="14562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lvl1pPr>
          </a:lstStyle>
          <a:p>
            <a:pPr lvl="0"/>
            <a:r>
              <a:rPr lang="en-US" dirty="0"/>
              <a:t>Click to edit Master subtitle style</a:t>
            </a:r>
          </a:p>
        </p:txBody>
      </p:sp>
      <p:sp>
        <p:nvSpPr>
          <p:cNvPr id="5" name="TextBox 4">
            <a:extLst>
              <a:ext uri="{FF2B5EF4-FFF2-40B4-BE49-F238E27FC236}">
                <a16:creationId xmlns:a16="http://schemas.microsoft.com/office/drawing/2014/main" id="{8D0BA049-DE60-4E70-B4B0-AC610267D61D}"/>
              </a:ext>
            </a:extLst>
          </p:cNvPr>
          <p:cNvSpPr txBox="1"/>
          <p:nvPr userDrawn="1"/>
        </p:nvSpPr>
        <p:spPr>
          <a:xfrm>
            <a:off x="865281" y="5079235"/>
            <a:ext cx="4797390" cy="338554"/>
          </a:xfrm>
          <a:prstGeom prst="rect">
            <a:avLst/>
          </a:prstGeom>
          <a:noFill/>
        </p:spPr>
        <p:txBody>
          <a:bodyPr wrap="square" rtlCol="0">
            <a:spAutoFit/>
          </a:bodyPr>
          <a:lstStyle/>
          <a:p>
            <a:r>
              <a:rPr lang="en-US" sz="1600" b="1" dirty="0">
                <a:solidFill>
                  <a:schemeClr val="bg1"/>
                </a:solidFill>
              </a:rPr>
              <a:t>www.avans.nl/</a:t>
            </a:r>
            <a:endParaRPr lang="en-NL" sz="1600" b="1" dirty="0">
              <a:solidFill>
                <a:schemeClr val="bg1"/>
              </a:solidFill>
            </a:endParaRPr>
          </a:p>
        </p:txBody>
      </p:sp>
    </p:spTree>
    <p:extLst>
      <p:ext uri="{BB962C8B-B14F-4D97-AF65-F5344CB8AC3E}">
        <p14:creationId xmlns:p14="http://schemas.microsoft.com/office/powerpoint/2010/main" val="39543070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inde slides - 4">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F16311-80BC-4323-8935-F68139A463A7}"/>
              </a:ext>
            </a:extLst>
          </p:cNvPr>
          <p:cNvSpPr txBox="1">
            <a:spLocks noGrp="1"/>
          </p:cNvSpPr>
          <p:nvPr>
            <p:ph type="ctrTitle"/>
          </p:nvPr>
        </p:nvSpPr>
        <p:spPr>
          <a:xfrm>
            <a:off x="865281" y="547312"/>
            <a:ext cx="10461437" cy="1149281"/>
          </a:xfrm>
          <a:prstGeom prst="rect">
            <a:avLst/>
          </a:prstGeom>
        </p:spPr>
        <p:txBody>
          <a:bodyPr anchor="t">
            <a:normAutofit/>
          </a:bodyPr>
          <a:lstStyle>
            <a:lvl1pPr>
              <a:defRPr sz="3200"/>
            </a:lvl1pPr>
          </a:lstStyle>
          <a:p>
            <a:pPr lvl="0"/>
            <a:r>
              <a:rPr lang="en-US" dirty="0"/>
              <a:t>Click to edit Master title style</a:t>
            </a:r>
            <a:endParaRPr lang="en-NL" dirty="0"/>
          </a:p>
        </p:txBody>
      </p:sp>
      <p:sp>
        <p:nvSpPr>
          <p:cNvPr id="4" name="Subtitle 2">
            <a:extLst>
              <a:ext uri="{FF2B5EF4-FFF2-40B4-BE49-F238E27FC236}">
                <a16:creationId xmlns:a16="http://schemas.microsoft.com/office/drawing/2014/main" id="{4D82A4BA-899D-4C75-BFBA-C5889746A87A}"/>
              </a:ext>
            </a:extLst>
          </p:cNvPr>
          <p:cNvSpPr txBox="1">
            <a:spLocks noGrp="1"/>
          </p:cNvSpPr>
          <p:nvPr>
            <p:ph type="subTitle" idx="1"/>
          </p:nvPr>
        </p:nvSpPr>
        <p:spPr>
          <a:xfrm>
            <a:off x="865280" y="1972725"/>
            <a:ext cx="10461437" cy="1456275"/>
          </a:xfrm>
          <a:prstGeom prst="rect">
            <a:avLst/>
          </a:prstGeom>
        </p:spPr>
        <p:txBody>
          <a:bodyPr>
            <a:normAutofit/>
          </a:bodyPr>
          <a:lstStyle>
            <a:lvl1pPr marL="0" marR="0" indent="0" algn="l" defTabSz="914400" rtl="0" eaLnBrk="1" fontAlgn="auto" latinLnBrk="0" hangingPunct="1">
              <a:lnSpc>
                <a:spcPct val="90000"/>
              </a:lnSpc>
              <a:spcBef>
                <a:spcPts val="1000"/>
              </a:spcBef>
              <a:spcAft>
                <a:spcPts val="0"/>
              </a:spcAft>
              <a:buClr>
                <a:srgbClr val="FFFFFF"/>
              </a:buClr>
              <a:buSzPct val="100000"/>
              <a:buFont typeface="Verdana" pitchFamily="34"/>
              <a:buNone/>
              <a:tabLst/>
              <a:defRPr sz="2000" b="0"/>
            </a:lvl1pPr>
          </a:lstStyle>
          <a:p>
            <a:pPr lvl="0"/>
            <a:r>
              <a:rPr lang="en-US" dirty="0"/>
              <a:t>Click to edit Master subtitle style</a:t>
            </a:r>
          </a:p>
        </p:txBody>
      </p:sp>
      <p:sp>
        <p:nvSpPr>
          <p:cNvPr id="6" name="Tekstvak 5">
            <a:extLst>
              <a:ext uri="{FF2B5EF4-FFF2-40B4-BE49-F238E27FC236}">
                <a16:creationId xmlns:a16="http://schemas.microsoft.com/office/drawing/2014/main" id="{A958F617-4039-4D43-B2A1-2772975E8C31}"/>
              </a:ext>
            </a:extLst>
          </p:cNvPr>
          <p:cNvSpPr txBox="1"/>
          <p:nvPr userDrawn="1"/>
        </p:nvSpPr>
        <p:spPr>
          <a:xfrm>
            <a:off x="505771" y="6158220"/>
            <a:ext cx="10158686" cy="323165"/>
          </a:xfrm>
          <a:prstGeom prst="rect">
            <a:avLst/>
          </a:prstGeom>
          <a:noFill/>
        </p:spPr>
        <p:txBody>
          <a:bodyPr wrap="square" lIns="0" rIns="0" rtlCol="0">
            <a:spAutoFit/>
          </a:bodyPr>
          <a:lstStyle/>
          <a:p>
            <a:r>
              <a:rPr lang="nl-NL" sz="1500" dirty="0">
                <a:latin typeface="Verdana" panose="020B0604030504040204" pitchFamily="34" charset="0"/>
                <a:ea typeface="Verdana" panose="020B0604030504040204" pitchFamily="34" charset="0"/>
                <a:cs typeface="Verdana" panose="020B0604030504040204" pitchFamily="34" charset="0"/>
              </a:rPr>
              <a:t>Maatschappelijk betrokken -  Ambitieus -   Persoonlijk</a:t>
            </a:r>
          </a:p>
        </p:txBody>
      </p:sp>
    </p:spTree>
    <p:extLst>
      <p:ext uri="{BB962C8B-B14F-4D97-AF65-F5344CB8AC3E}">
        <p14:creationId xmlns:p14="http://schemas.microsoft.com/office/powerpoint/2010/main" val="2890022187"/>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inde slides - 5">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5F16311-80BC-4323-8935-F68139A463A7}"/>
              </a:ext>
            </a:extLst>
          </p:cNvPr>
          <p:cNvSpPr txBox="1">
            <a:spLocks noGrp="1"/>
          </p:cNvSpPr>
          <p:nvPr>
            <p:ph type="ctrTitle"/>
          </p:nvPr>
        </p:nvSpPr>
        <p:spPr>
          <a:xfrm>
            <a:off x="865281" y="2279719"/>
            <a:ext cx="10461437" cy="1149281"/>
          </a:xfrm>
          <a:prstGeom prst="rect">
            <a:avLst/>
          </a:prstGeom>
        </p:spPr>
        <p:txBody>
          <a:bodyPr anchor="ctr">
            <a:normAutofit/>
          </a:bodyPr>
          <a:lstStyle>
            <a:lvl1pPr>
              <a:defRPr sz="3200"/>
            </a:lvl1pPr>
          </a:lstStyle>
          <a:p>
            <a:pPr lvl="0"/>
            <a:r>
              <a:rPr lang="en-US" dirty="0"/>
              <a:t>Click to edit Master title style</a:t>
            </a:r>
            <a:endParaRPr lang="en-NL" dirty="0"/>
          </a:p>
        </p:txBody>
      </p:sp>
    </p:spTree>
    <p:extLst>
      <p:ext uri="{BB962C8B-B14F-4D97-AF65-F5344CB8AC3E}">
        <p14:creationId xmlns:p14="http://schemas.microsoft.com/office/powerpoint/2010/main" val="1129726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kst en figuren - 2">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92E7DD61-FC12-DB36-6105-4DEC8268780A}"/>
              </a:ext>
            </a:extLst>
          </p:cNvPr>
          <p:cNvSpPr txBox="1">
            <a:spLocks noGrp="1"/>
          </p:cNvSpPr>
          <p:nvPr>
            <p:ph type="pic" idx="1" hasCustomPrompt="1"/>
          </p:nvPr>
        </p:nvSpPr>
        <p:spPr>
          <a:xfrm>
            <a:off x="892367" y="1311007"/>
            <a:ext cx="4318612" cy="4858437"/>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1"/>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
        <p:nvSpPr>
          <p:cNvPr id="7" name="Title Placeholder 1">
            <a:extLst>
              <a:ext uri="{FF2B5EF4-FFF2-40B4-BE49-F238E27FC236}">
                <a16:creationId xmlns:a16="http://schemas.microsoft.com/office/drawing/2014/main" id="{A3B2EBFB-66B8-495F-BA94-BEE016891EFF}"/>
              </a:ext>
            </a:extLst>
          </p:cNvPr>
          <p:cNvSpPr txBox="1">
            <a:spLocks noGrp="1"/>
          </p:cNvSpPr>
          <p:nvPr>
            <p:ph type="title"/>
          </p:nvPr>
        </p:nvSpPr>
        <p:spPr>
          <a:xfrm>
            <a:off x="5475384" y="2743201"/>
            <a:ext cx="5878418" cy="634255"/>
          </a:xfrm>
          <a:prstGeom prst="rect">
            <a:avLst/>
          </a:prstGeom>
          <a:noFill/>
          <a:ln>
            <a:noFill/>
          </a:ln>
        </p:spPr>
        <p:txBody>
          <a:bodyPr vert="horz" wrap="square" lIns="91440" tIns="45720" rIns="91440" bIns="45720" anchor="t" anchorCtr="0" compatLnSpc="1">
            <a:normAutofit/>
          </a:bodyPr>
          <a:lstStyle>
            <a:lvl1pPr>
              <a:defRPr sz="2400" b="1">
                <a:solidFill>
                  <a:schemeClr val="accent1"/>
                </a:solidFill>
              </a:defRPr>
            </a:lvl1pPr>
          </a:lstStyle>
          <a:p>
            <a:pPr lvl="0"/>
            <a:endParaRPr lang="en-NL" dirty="0"/>
          </a:p>
        </p:txBody>
      </p:sp>
      <p:sp>
        <p:nvSpPr>
          <p:cNvPr id="8" name="Text Placeholder 2">
            <a:extLst>
              <a:ext uri="{FF2B5EF4-FFF2-40B4-BE49-F238E27FC236}">
                <a16:creationId xmlns:a16="http://schemas.microsoft.com/office/drawing/2014/main" id="{2614F47D-E3A1-47B2-9F30-F411D74064FD}"/>
              </a:ext>
            </a:extLst>
          </p:cNvPr>
          <p:cNvSpPr txBox="1">
            <a:spLocks noGrp="1"/>
          </p:cNvSpPr>
          <p:nvPr>
            <p:ph idx="10"/>
          </p:nvPr>
        </p:nvSpPr>
        <p:spPr>
          <a:xfrm>
            <a:off x="5475384" y="3593430"/>
            <a:ext cx="5878418" cy="2576015"/>
          </a:xfrm>
          <a:prstGeom prst="rect">
            <a:avLst/>
          </a:prstGeom>
          <a:noFill/>
          <a:ln>
            <a:noFill/>
          </a:ln>
        </p:spPr>
        <p:txBody>
          <a:bodyPr vert="horz" wrap="square" lIns="91440" tIns="45720" rIns="91440" bIns="45720" anchor="t" anchorCtr="0" compatLnSpc="1">
            <a:normAutofit/>
          </a:bodyPr>
          <a:lstStyle>
            <a:lvl1pPr marL="0" indent="0">
              <a:buNone/>
              <a:defRPr sz="1400">
                <a:solidFill>
                  <a:schemeClr val="tx1"/>
                </a:solidFill>
              </a:defRPr>
            </a:lvl1pPr>
            <a:lvl2pPr>
              <a:defRPr/>
            </a:lvl2pPr>
            <a:lvl3pPr>
              <a:defRPr/>
            </a:lvl3pPr>
            <a:lvl4pPr>
              <a:defRPr/>
            </a:lvl4pPr>
            <a:lvl5pPr>
              <a:defRPr/>
            </a:lvl5pPr>
          </a:lstStyle>
          <a:p>
            <a:pPr lvl="0"/>
            <a:endParaRPr lang="en-NL" dirty="0"/>
          </a:p>
        </p:txBody>
      </p:sp>
    </p:spTree>
    <p:extLst>
      <p:ext uri="{BB962C8B-B14F-4D97-AF65-F5344CB8AC3E}">
        <p14:creationId xmlns:p14="http://schemas.microsoft.com/office/powerpoint/2010/main" val="1785680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kst en figuren - 3">
    <p:spTree>
      <p:nvGrpSpPr>
        <p:cNvPr id="1" name=""/>
        <p:cNvGrpSpPr/>
        <p:nvPr/>
      </p:nvGrpSpPr>
      <p:grpSpPr>
        <a:xfrm>
          <a:off x="0" y="0"/>
          <a:ext cx="0" cy="0"/>
          <a:chOff x="0" y="0"/>
          <a:chExt cx="0" cy="0"/>
        </a:xfrm>
      </p:grpSpPr>
      <p:sp>
        <p:nvSpPr>
          <p:cNvPr id="6" name="Picture Placeholder 2">
            <a:extLst>
              <a:ext uri="{FF2B5EF4-FFF2-40B4-BE49-F238E27FC236}">
                <a16:creationId xmlns:a16="http://schemas.microsoft.com/office/drawing/2014/main" id="{1D11AF2A-C67A-0C22-DE69-B66849877ED6}"/>
              </a:ext>
            </a:extLst>
          </p:cNvPr>
          <p:cNvSpPr txBox="1">
            <a:spLocks noGrp="1"/>
          </p:cNvSpPr>
          <p:nvPr>
            <p:ph type="pic" idx="1" hasCustomPrompt="1"/>
          </p:nvPr>
        </p:nvSpPr>
        <p:spPr>
          <a:xfrm>
            <a:off x="7035190" y="1718631"/>
            <a:ext cx="4318612" cy="4450814"/>
          </a:xfrm>
          <a:prstGeom prst="rect">
            <a:avLst/>
          </a:prstGeom>
          <a:blipFill dpi="0" rotWithShape="1">
            <a:blip r:embed="rId2">
              <a:extLst>
                <a:ext uri="{28A0092B-C50C-407E-A947-70E740481C1C}">
                  <a14:useLocalDpi xmlns:a14="http://schemas.microsoft.com/office/drawing/2010/main" val="0"/>
                </a:ext>
              </a:extLst>
            </a:blip>
            <a:srcRect/>
            <a:stretch>
              <a:fillRect/>
            </a:stretch>
          </a:blipFill>
        </p:spPr>
        <p:txBody>
          <a:bodyPr anchor="ctr">
            <a:normAutofit/>
          </a:bodyPr>
          <a:lstStyle>
            <a:lvl1pPr marL="0" indent="0" algn="ctr">
              <a:buNone/>
              <a:defRPr sz="1400">
                <a:solidFill>
                  <a:schemeClr val="tx1"/>
                </a:solidFill>
              </a:defRPr>
            </a:lvl1pPr>
          </a:lstStyle>
          <a:p>
            <a:pPr lvl="0"/>
            <a:r>
              <a:rPr lang="en-US" dirty="0" err="1"/>
              <a:t>Afbeelding</a:t>
            </a:r>
            <a:r>
              <a:rPr lang="en-US" dirty="0"/>
              <a:t> </a:t>
            </a:r>
            <a:r>
              <a:rPr lang="en-US" dirty="0" err="1"/>
              <a:t>invoegen</a:t>
            </a:r>
            <a:endParaRPr lang="en-US" dirty="0"/>
          </a:p>
          <a:p>
            <a:pPr lvl="0"/>
            <a:endParaRPr lang="en-US" dirty="0"/>
          </a:p>
          <a:p>
            <a:pPr lvl="0"/>
            <a:endParaRPr lang="en-US" dirty="0"/>
          </a:p>
          <a:p>
            <a:pPr lvl="0"/>
            <a:endParaRPr lang="en-NL" dirty="0"/>
          </a:p>
        </p:txBody>
      </p:sp>
      <p:sp>
        <p:nvSpPr>
          <p:cNvPr id="9" name="Title Placeholder 1">
            <a:extLst>
              <a:ext uri="{FF2B5EF4-FFF2-40B4-BE49-F238E27FC236}">
                <a16:creationId xmlns:a16="http://schemas.microsoft.com/office/drawing/2014/main" id="{E92E8D9C-1F06-4D0E-8827-385D20390510}"/>
              </a:ext>
            </a:extLst>
          </p:cNvPr>
          <p:cNvSpPr txBox="1">
            <a:spLocks noGrp="1"/>
          </p:cNvSpPr>
          <p:nvPr>
            <p:ph type="title"/>
          </p:nvPr>
        </p:nvSpPr>
        <p:spPr>
          <a:xfrm>
            <a:off x="892367" y="2743201"/>
            <a:ext cx="5878418" cy="634255"/>
          </a:xfrm>
          <a:prstGeom prst="rect">
            <a:avLst/>
          </a:prstGeom>
          <a:noFill/>
          <a:ln>
            <a:noFill/>
          </a:ln>
        </p:spPr>
        <p:txBody>
          <a:bodyPr vert="horz" wrap="square" lIns="91440" tIns="45720" rIns="91440" bIns="45720" anchor="t" anchorCtr="0" compatLnSpc="1">
            <a:normAutofit/>
          </a:bodyPr>
          <a:lstStyle>
            <a:lvl1pPr>
              <a:defRPr sz="2400" b="1">
                <a:solidFill>
                  <a:schemeClr val="accent1"/>
                </a:solidFill>
              </a:defRPr>
            </a:lvl1pPr>
          </a:lstStyle>
          <a:p>
            <a:pPr lvl="0"/>
            <a:endParaRPr lang="en-NL" dirty="0"/>
          </a:p>
        </p:txBody>
      </p:sp>
      <p:sp>
        <p:nvSpPr>
          <p:cNvPr id="10" name="Text Placeholder 2">
            <a:extLst>
              <a:ext uri="{FF2B5EF4-FFF2-40B4-BE49-F238E27FC236}">
                <a16:creationId xmlns:a16="http://schemas.microsoft.com/office/drawing/2014/main" id="{110F1B02-28FC-47D9-85D5-D6F56D7DE7B2}"/>
              </a:ext>
            </a:extLst>
          </p:cNvPr>
          <p:cNvSpPr txBox="1">
            <a:spLocks noGrp="1"/>
          </p:cNvSpPr>
          <p:nvPr>
            <p:ph idx="10"/>
          </p:nvPr>
        </p:nvSpPr>
        <p:spPr>
          <a:xfrm>
            <a:off x="892367" y="3593430"/>
            <a:ext cx="5878418" cy="2576015"/>
          </a:xfrm>
          <a:prstGeom prst="rect">
            <a:avLst/>
          </a:prstGeom>
          <a:noFill/>
          <a:ln>
            <a:noFill/>
          </a:ln>
        </p:spPr>
        <p:txBody>
          <a:bodyPr vert="horz" wrap="square" lIns="91440" tIns="45720" rIns="91440" bIns="45720" anchor="t" anchorCtr="0" compatLnSpc="1">
            <a:normAutofit/>
          </a:bodyPr>
          <a:lstStyle>
            <a:lvl1pPr marL="0" indent="0">
              <a:buNone/>
              <a:defRPr sz="1400">
                <a:solidFill>
                  <a:schemeClr val="tx1"/>
                </a:solidFill>
              </a:defRPr>
            </a:lvl1pPr>
            <a:lvl2pPr>
              <a:defRPr/>
            </a:lvl2pPr>
            <a:lvl3pPr>
              <a:defRPr/>
            </a:lvl3pPr>
            <a:lvl4pPr>
              <a:defRPr/>
            </a:lvl4pPr>
            <a:lvl5pPr>
              <a:defRPr/>
            </a:lvl5pPr>
          </a:lstStyle>
          <a:p>
            <a:pPr lvl="0"/>
            <a:endParaRPr lang="en-NL" dirty="0"/>
          </a:p>
        </p:txBody>
      </p:sp>
    </p:spTree>
    <p:extLst>
      <p:ext uri="{BB962C8B-B14F-4D97-AF65-F5344CB8AC3E}">
        <p14:creationId xmlns:p14="http://schemas.microsoft.com/office/powerpoint/2010/main" val="510796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7C5A44-C7B7-4FED-8D31-44F7AA972D5B}"/>
              </a:ext>
            </a:extLst>
          </p:cNvPr>
          <p:cNvSpPr txBox="1">
            <a:spLocks noGrp="1"/>
          </p:cNvSpPr>
          <p:nvPr>
            <p:ph idx="10"/>
          </p:nvPr>
        </p:nvSpPr>
        <p:spPr>
          <a:xfrm>
            <a:off x="892367" y="1454228"/>
            <a:ext cx="10443990" cy="4715218"/>
          </a:xfrm>
          <a:prstGeom prst="rect">
            <a:avLst/>
          </a:prstGeom>
          <a:noFill/>
          <a:ln>
            <a:noFill/>
          </a:ln>
        </p:spPr>
        <p:txBody>
          <a:bodyPr vert="horz" wrap="square" lIns="91440" tIns="45720" rIns="91440" bIns="45720" anchor="t" anchorCtr="0" compatLnSpc="1">
            <a:normAutofit/>
          </a:bodyPr>
          <a:lstStyle>
            <a:lvl1pPr marL="0" indent="0">
              <a:buNone/>
              <a:defRPr sz="1400">
                <a:solidFill>
                  <a:schemeClr val="tx1"/>
                </a:solidFill>
              </a:defRPr>
            </a:lvl1pPr>
            <a:lvl2pPr>
              <a:defRPr/>
            </a:lvl2pPr>
            <a:lvl3pPr>
              <a:defRPr/>
            </a:lvl3pPr>
            <a:lvl4pPr>
              <a:defRPr/>
            </a:lvl4pPr>
            <a:lvl5pPr>
              <a:defRPr/>
            </a:lvl5pPr>
          </a:lstStyle>
          <a:p>
            <a:pPr lvl="0"/>
            <a:endParaRPr lang="en-NL" dirty="0"/>
          </a:p>
        </p:txBody>
      </p:sp>
    </p:spTree>
    <p:extLst>
      <p:ext uri="{BB962C8B-B14F-4D97-AF65-F5344CB8AC3E}">
        <p14:creationId xmlns:p14="http://schemas.microsoft.com/office/powerpoint/2010/main" val="337486259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emf"/><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slideLayout" Target="../slideLayouts/slideLayout27.xml"/><Relationship Id="rId26" Type="http://schemas.openxmlformats.org/officeDocument/2006/relationships/slideLayout" Target="../slideLayouts/slideLayout35.xml"/><Relationship Id="rId39" Type="http://schemas.openxmlformats.org/officeDocument/2006/relationships/slideLayout" Target="../slideLayouts/slideLayout48.xml"/><Relationship Id="rId3" Type="http://schemas.openxmlformats.org/officeDocument/2006/relationships/slideLayout" Target="../slideLayouts/slideLayout12.xml"/><Relationship Id="rId21" Type="http://schemas.openxmlformats.org/officeDocument/2006/relationships/slideLayout" Target="../slideLayouts/slideLayout30.xml"/><Relationship Id="rId34" Type="http://schemas.openxmlformats.org/officeDocument/2006/relationships/slideLayout" Target="../slideLayouts/slideLayout43.xml"/><Relationship Id="rId42" Type="http://schemas.openxmlformats.org/officeDocument/2006/relationships/theme" Target="../theme/theme3.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slideLayout" Target="../slideLayouts/slideLayout26.xml"/><Relationship Id="rId25" Type="http://schemas.openxmlformats.org/officeDocument/2006/relationships/slideLayout" Target="../slideLayouts/slideLayout34.xml"/><Relationship Id="rId33" Type="http://schemas.openxmlformats.org/officeDocument/2006/relationships/slideLayout" Target="../slideLayouts/slideLayout42.xml"/><Relationship Id="rId38" Type="http://schemas.openxmlformats.org/officeDocument/2006/relationships/slideLayout" Target="../slideLayouts/slideLayout47.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20" Type="http://schemas.openxmlformats.org/officeDocument/2006/relationships/slideLayout" Target="../slideLayouts/slideLayout29.xml"/><Relationship Id="rId29" Type="http://schemas.openxmlformats.org/officeDocument/2006/relationships/slideLayout" Target="../slideLayouts/slideLayout38.xml"/><Relationship Id="rId41" Type="http://schemas.openxmlformats.org/officeDocument/2006/relationships/slideLayout" Target="../slideLayouts/slideLayout5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24" Type="http://schemas.openxmlformats.org/officeDocument/2006/relationships/slideLayout" Target="../slideLayouts/slideLayout33.xml"/><Relationship Id="rId32" Type="http://schemas.openxmlformats.org/officeDocument/2006/relationships/slideLayout" Target="../slideLayouts/slideLayout41.xml"/><Relationship Id="rId37" Type="http://schemas.openxmlformats.org/officeDocument/2006/relationships/slideLayout" Target="../slideLayouts/slideLayout46.xml"/><Relationship Id="rId40" Type="http://schemas.openxmlformats.org/officeDocument/2006/relationships/slideLayout" Target="../slideLayouts/slideLayout49.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23" Type="http://schemas.openxmlformats.org/officeDocument/2006/relationships/slideLayout" Target="../slideLayouts/slideLayout32.xml"/><Relationship Id="rId28" Type="http://schemas.openxmlformats.org/officeDocument/2006/relationships/slideLayout" Target="../slideLayouts/slideLayout37.xml"/><Relationship Id="rId36" Type="http://schemas.openxmlformats.org/officeDocument/2006/relationships/slideLayout" Target="../slideLayouts/slideLayout45.xml"/><Relationship Id="rId10" Type="http://schemas.openxmlformats.org/officeDocument/2006/relationships/slideLayout" Target="../slideLayouts/slideLayout19.xml"/><Relationship Id="rId19" Type="http://schemas.openxmlformats.org/officeDocument/2006/relationships/slideLayout" Target="../slideLayouts/slideLayout28.xml"/><Relationship Id="rId31" Type="http://schemas.openxmlformats.org/officeDocument/2006/relationships/slideLayout" Target="../slideLayouts/slideLayout40.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 Id="rId22" Type="http://schemas.openxmlformats.org/officeDocument/2006/relationships/slideLayout" Target="../slideLayouts/slideLayout31.xml"/><Relationship Id="rId27" Type="http://schemas.openxmlformats.org/officeDocument/2006/relationships/slideLayout" Target="../slideLayouts/slideLayout36.xml"/><Relationship Id="rId30" Type="http://schemas.openxmlformats.org/officeDocument/2006/relationships/slideLayout" Target="../slideLayouts/slideLayout39.xml"/><Relationship Id="rId35"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53.xml"/><Relationship Id="rId7" Type="http://schemas.openxmlformats.org/officeDocument/2006/relationships/slideLayout" Target="../slideLayouts/slideLayout57.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5" Type="http://schemas.openxmlformats.org/officeDocument/2006/relationships/slideLayout" Target="../slideLayouts/slideLayout55.xml"/><Relationship Id="rId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60.xml"/><Relationship Id="rId7" Type="http://schemas.openxmlformats.org/officeDocument/2006/relationships/image" Target="../media/image1.emf"/><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theme" Target="../theme/theme5.xml"/><Relationship Id="rId5" Type="http://schemas.openxmlformats.org/officeDocument/2006/relationships/slideLayout" Target="../slideLayouts/slideLayout62.xml"/><Relationship Id="rId4" Type="http://schemas.openxmlformats.org/officeDocument/2006/relationships/slideLayout" Target="../slideLayouts/slideLayout6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Picture Placeholder 29">
            <a:extLst>
              <a:ext uri="{FF2B5EF4-FFF2-40B4-BE49-F238E27FC236}">
                <a16:creationId xmlns:a16="http://schemas.microsoft.com/office/drawing/2014/main" id="{ACA12A2D-EBB5-2AF5-E7B9-561E7A0B95C0}"/>
              </a:ext>
            </a:extLst>
          </p:cNvPr>
          <p:cNvSpPr txBox="1">
            <a:spLocks/>
          </p:cNvSpPr>
          <p:nvPr userDrawn="1"/>
        </p:nvSpPr>
        <p:spPr>
          <a:xfrm>
            <a:off x="0" y="0"/>
            <a:ext cx="12192000" cy="6096724"/>
          </a:xfrm>
          <a:custGeom>
            <a:avLst/>
            <a:gdLst>
              <a:gd name="connsiteX0" fmla="*/ 0 w 12192000"/>
              <a:gd name="connsiteY0" fmla="*/ 0 h 6041639"/>
              <a:gd name="connsiteX1" fmla="*/ 12192000 w 12192000"/>
              <a:gd name="connsiteY1" fmla="*/ 0 h 6041639"/>
              <a:gd name="connsiteX2" fmla="*/ 12192000 w 12192000"/>
              <a:gd name="connsiteY2" fmla="*/ 4780899 h 6041639"/>
              <a:gd name="connsiteX3" fmla="*/ 0 w 12192000"/>
              <a:gd name="connsiteY3" fmla="*/ 5838519 h 6041639"/>
            </a:gdLst>
            <a:ahLst/>
            <a:cxnLst>
              <a:cxn ang="0">
                <a:pos x="connsiteX0" y="connsiteY0"/>
              </a:cxn>
              <a:cxn ang="0">
                <a:pos x="connsiteX1" y="connsiteY1"/>
              </a:cxn>
              <a:cxn ang="0">
                <a:pos x="connsiteX2" y="connsiteY2"/>
              </a:cxn>
              <a:cxn ang="0">
                <a:pos x="connsiteX3" y="connsiteY3"/>
              </a:cxn>
            </a:cxnLst>
            <a:rect l="l" t="t" r="r" b="b"/>
            <a:pathLst>
              <a:path w="12192000" h="6041639">
                <a:moveTo>
                  <a:pt x="0" y="0"/>
                </a:moveTo>
                <a:lnTo>
                  <a:pt x="12192000" y="0"/>
                </a:lnTo>
                <a:lnTo>
                  <a:pt x="12192000" y="4780899"/>
                </a:lnTo>
                <a:cubicBezTo>
                  <a:pt x="9593244" y="5221574"/>
                  <a:pt x="3182650" y="6543598"/>
                  <a:pt x="0" y="5838519"/>
                </a:cubicBezTo>
                <a:close/>
              </a:path>
            </a:pathLst>
          </a:custGeom>
          <a:solidFill>
            <a:schemeClr val="accent1"/>
          </a:solidFill>
          <a:ln>
            <a:noFill/>
          </a:ln>
        </p:spPr>
        <p:txBody>
          <a:bodyPr wrap="square" anchor="ctr">
            <a:noAutofit/>
          </a:bodyPr>
          <a:lstStyle>
            <a:lvl1pPr marL="0" marR="0" lvl="0" indent="0" algn="ctr" defTabSz="914400" rtl="0" eaLnBrk="1" fontAlgn="auto" hangingPunct="1">
              <a:lnSpc>
                <a:spcPct val="100000"/>
              </a:lnSpc>
              <a:spcBef>
                <a:spcPts val="1000"/>
              </a:spcBef>
              <a:spcAft>
                <a:spcPts val="0"/>
              </a:spcAft>
              <a:buClr>
                <a:srgbClr val="FFFFFF"/>
              </a:buClr>
              <a:buSzPct val="100000"/>
              <a:buFontTx/>
              <a:buNone/>
              <a:tabLst/>
              <a:defRPr lang="en-US" sz="1400" b="0" i="0" u="none" strike="noStrike" kern="1200" cap="none" spc="0" baseline="0">
                <a:solidFill>
                  <a:schemeClr val="tx1"/>
                </a:solidFill>
                <a:uFillTx/>
                <a:latin typeface="Verdana"/>
              </a:defRPr>
            </a:lvl1pPr>
            <a:lvl2pPr marL="271463" marR="0" lvl="1" indent="-271463" algn="l" defTabSz="914400" rtl="0" eaLnBrk="1" fontAlgn="auto" hangingPunct="1">
              <a:lnSpc>
                <a:spcPct val="100000"/>
              </a:lnSpc>
              <a:spcBef>
                <a:spcPts val="500"/>
              </a:spcBef>
              <a:spcAft>
                <a:spcPts val="0"/>
              </a:spcAft>
              <a:buClr>
                <a:srgbClr val="FFFFFF"/>
              </a:buClr>
              <a:buSzPct val="100000"/>
              <a:buFontTx/>
              <a:buNone/>
              <a:tabLst/>
              <a:defRPr lang="en-US" sz="1400" b="0" i="0" u="none" strike="noStrike" kern="1200" cap="none" spc="0" baseline="0">
                <a:solidFill>
                  <a:srgbClr val="FFFFFF"/>
                </a:solidFill>
                <a:uFillTx/>
                <a:latin typeface="Verdana"/>
              </a:defRPr>
            </a:lvl2pPr>
            <a:lvl3pPr marL="265113" marR="0" lvl="2" indent="-176213" algn="l" defTabSz="914400" rtl="0" eaLnBrk="1" fontAlgn="auto" hangingPunct="1">
              <a:lnSpc>
                <a:spcPct val="100000"/>
              </a:lnSpc>
              <a:spcBef>
                <a:spcPts val="500"/>
              </a:spcBef>
              <a:spcAft>
                <a:spcPts val="0"/>
              </a:spcAft>
              <a:buClr>
                <a:srgbClr val="FFFFFF"/>
              </a:buClr>
              <a:buSzPct val="100000"/>
              <a:buFont typeface="Verdana" panose="020B0604030504040204" pitchFamily="34" charset="0"/>
              <a:buChar char="•"/>
              <a:tabLst/>
              <a:defRPr lang="en-US" sz="1400" b="0" i="0" u="none" strike="noStrike" kern="1200" cap="none" spc="0" baseline="0">
                <a:solidFill>
                  <a:srgbClr val="FFFFFF"/>
                </a:solidFill>
                <a:uFillTx/>
                <a:latin typeface="Verdana"/>
              </a:defRPr>
            </a:lvl3pPr>
            <a:lvl4pPr marL="808036" marR="0" lvl="3" indent="-808036" algn="l" defTabSz="914400" rtl="0" eaLnBrk="1" fontAlgn="auto" hangingPunct="1">
              <a:lnSpc>
                <a:spcPct val="90000"/>
              </a:lnSpc>
              <a:spcBef>
                <a:spcPts val="500"/>
              </a:spcBef>
              <a:spcAft>
                <a:spcPts val="0"/>
              </a:spcAft>
              <a:buNone/>
              <a:tabLst/>
              <a:defRPr lang="en-US" sz="1400" b="0" i="0" u="none" strike="noStrike" kern="1200" cap="none" spc="0" baseline="0">
                <a:solidFill>
                  <a:srgbClr val="FFFFFF"/>
                </a:solidFill>
                <a:uFillTx/>
                <a:latin typeface="Verdana"/>
              </a:defRPr>
            </a:lvl4pPr>
            <a:lvl5pPr marL="0" marR="0" lvl="4" indent="0" algn="l" defTabSz="914400" rtl="0" eaLnBrk="1" fontAlgn="auto" hangingPunct="1">
              <a:lnSpc>
                <a:spcPct val="90000"/>
              </a:lnSpc>
              <a:spcBef>
                <a:spcPts val="500"/>
              </a:spcBef>
              <a:spcAft>
                <a:spcPts val="0"/>
              </a:spcAft>
              <a:buNone/>
              <a:tabLst/>
              <a:defRPr lang="en-US" sz="1400" b="1" i="0" u="none" strike="noStrike" kern="1200" cap="none" spc="0" baseline="0">
                <a:solidFill>
                  <a:srgbClr val="000000"/>
                </a:solidFill>
                <a:uFillTx/>
                <a:latin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Afbeelding invoegen</a:t>
            </a:r>
          </a:p>
          <a:p>
            <a:endParaRPr lang="en-GB"/>
          </a:p>
          <a:p>
            <a:endParaRPr lang="nl-NL"/>
          </a:p>
          <a:p>
            <a:r>
              <a:rPr lang="nl-NL"/>
              <a:t> </a:t>
            </a:r>
            <a:endParaRPr lang="nl-NL" dirty="0"/>
          </a:p>
        </p:txBody>
      </p:sp>
      <p:pic>
        <p:nvPicPr>
          <p:cNvPr id="10" name="Afbeelding 9">
            <a:extLst>
              <a:ext uri="{FF2B5EF4-FFF2-40B4-BE49-F238E27FC236}">
                <a16:creationId xmlns:a16="http://schemas.microsoft.com/office/drawing/2014/main" id="{55A73AE8-B777-8F48-8EC4-0524CD63FE26}"/>
              </a:ext>
            </a:extLst>
          </p:cNvPr>
          <p:cNvPicPr>
            <a:picLocks noChangeAspect="1"/>
          </p:cNvPicPr>
          <p:nvPr userDrawn="1"/>
        </p:nvPicPr>
        <p:blipFill rotWithShape="1">
          <a:blip r:embed="rId7"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
        <p:nvSpPr>
          <p:cNvPr id="3" name="Title Placeholder 1">
            <a:extLst>
              <a:ext uri="{FF2B5EF4-FFF2-40B4-BE49-F238E27FC236}">
                <a16:creationId xmlns:a16="http://schemas.microsoft.com/office/drawing/2014/main" id="{4DDF3C9B-5302-42A5-8986-9051AAC6C726}"/>
              </a:ext>
            </a:extLst>
          </p:cNvPr>
          <p:cNvSpPr txBox="1">
            <a:spLocks noGrp="1"/>
          </p:cNvSpPr>
          <p:nvPr>
            <p:ph type="title"/>
          </p:nvPr>
        </p:nvSpPr>
        <p:spPr>
          <a:xfrm>
            <a:off x="838198" y="593299"/>
            <a:ext cx="7975296" cy="634255"/>
          </a:xfrm>
          <a:prstGeom prst="rect">
            <a:avLst/>
          </a:prstGeom>
          <a:noFill/>
          <a:ln>
            <a:noFill/>
          </a:ln>
        </p:spPr>
        <p:txBody>
          <a:bodyPr vert="horz" wrap="square" lIns="91440" tIns="45720" rIns="91440" bIns="45720" anchor="ctr" anchorCtr="0" compatLnSpc="1">
            <a:normAutofit/>
          </a:bodyPr>
          <a:lstStyle/>
          <a:p>
            <a:pPr lvl="0"/>
            <a:endParaRPr lang="en-NL" dirty="0"/>
          </a:p>
        </p:txBody>
      </p:sp>
      <p:sp>
        <p:nvSpPr>
          <p:cNvPr id="4" name="Text Placeholder 2">
            <a:extLst>
              <a:ext uri="{FF2B5EF4-FFF2-40B4-BE49-F238E27FC236}">
                <a16:creationId xmlns:a16="http://schemas.microsoft.com/office/drawing/2014/main" id="{17B10870-73A2-42C9-9E1C-A9CD7A838C66}"/>
              </a:ext>
            </a:extLst>
          </p:cNvPr>
          <p:cNvSpPr txBox="1">
            <a:spLocks noGrp="1"/>
          </p:cNvSpPr>
          <p:nvPr>
            <p:ph type="body" idx="1"/>
          </p:nvPr>
        </p:nvSpPr>
        <p:spPr>
          <a:xfrm>
            <a:off x="838198" y="1425036"/>
            <a:ext cx="7975296" cy="3631705"/>
          </a:xfrm>
          <a:prstGeom prst="rect">
            <a:avLst/>
          </a:prstGeom>
          <a:noFill/>
          <a:ln>
            <a:noFill/>
          </a:ln>
        </p:spPr>
        <p:txBody>
          <a:bodyPr vert="horz" wrap="square" lIns="91440" tIns="45720" rIns="91440" bIns="45720" anchor="t" anchorCtr="0" compatLnSpc="1">
            <a:normAutofit/>
          </a:bodyPr>
          <a:lstStyle/>
          <a:p>
            <a:pPr lvl="0"/>
            <a:r>
              <a:rPr lang="en-US" dirty="0"/>
              <a:t>Kopje</a:t>
            </a:r>
          </a:p>
          <a:p>
            <a:pPr lvl="1"/>
            <a:r>
              <a:rPr lang="en-US" dirty="0" err="1"/>
              <a:t>Leestekst</a:t>
            </a:r>
            <a:endParaRPr lang="en-US" dirty="0"/>
          </a:p>
          <a:p>
            <a:pPr lvl="2"/>
            <a:r>
              <a:rPr lang="en-US" dirty="0"/>
              <a:t>Bullet</a:t>
            </a:r>
          </a:p>
        </p:txBody>
      </p:sp>
    </p:spTree>
  </p:cSld>
  <p:clrMap bg1="lt1" tx1="dk1" bg2="lt2" tx2="dk2" accent1="accent1" accent2="accent2" accent3="accent3" accent4="accent4" accent5="accent5" accent6="accent6" hlink="hlink" folHlink="folHlink"/>
  <p:sldLayoutIdLst>
    <p:sldLayoutId id="2147483692" r:id="rId1"/>
    <p:sldLayoutId id="2147483738" r:id="rId2"/>
    <p:sldLayoutId id="2147483691" r:id="rId3"/>
    <p:sldLayoutId id="2147483733" r:id="rId4"/>
    <p:sldLayoutId id="2147483734" r:id="rId5"/>
  </p:sldLayoutIdLst>
  <p:txStyles>
    <p:titleStyle>
      <a:lvl1pPr marL="0" marR="0" lvl="0" indent="0" algn="l" defTabSz="914400" rtl="0" eaLnBrk="1" fontAlgn="auto" hangingPunct="1">
        <a:lnSpc>
          <a:spcPct val="90000"/>
        </a:lnSpc>
        <a:spcBef>
          <a:spcPts val="0"/>
        </a:spcBef>
        <a:spcAft>
          <a:spcPts val="0"/>
        </a:spcAft>
        <a:buNone/>
        <a:tabLst/>
        <a:defRPr lang="en-US" sz="3200" b="1" i="0" u="none" strike="noStrike" kern="1200" cap="none" spc="0" baseline="0">
          <a:solidFill>
            <a:srgbClr val="FFFFFF"/>
          </a:solidFill>
          <a:uFillTx/>
          <a:latin typeface="Verdana"/>
        </a:defRPr>
      </a:lvl1pPr>
    </p:titleStyle>
    <p:bodyStyle>
      <a:lvl1pPr marL="0" marR="0" lvl="0" indent="0" algn="l" defTabSz="914400" rtl="0" eaLnBrk="1" fontAlgn="auto" hangingPunct="1">
        <a:lnSpc>
          <a:spcPct val="100000"/>
        </a:lnSpc>
        <a:spcBef>
          <a:spcPts val="1000"/>
        </a:spcBef>
        <a:spcAft>
          <a:spcPts val="0"/>
        </a:spcAft>
        <a:buClr>
          <a:srgbClr val="FFFFFF"/>
        </a:buClr>
        <a:buSzPct val="100000"/>
        <a:buFontTx/>
        <a:buNone/>
        <a:tabLst/>
        <a:defRPr lang="en-US" sz="1400" b="1" i="0" u="none" strike="noStrike" kern="1200" cap="none" spc="0" baseline="0">
          <a:solidFill>
            <a:schemeClr val="tx2">
              <a:lumMod val="10000"/>
            </a:schemeClr>
          </a:solidFill>
          <a:uFillTx/>
          <a:latin typeface="Verdana"/>
        </a:defRPr>
      </a:lvl1pPr>
      <a:lvl2pPr marL="271463" marR="0" lvl="1" indent="-271463" algn="l" defTabSz="914400" rtl="0" eaLnBrk="1" fontAlgn="auto" hangingPunct="1">
        <a:lnSpc>
          <a:spcPct val="100000"/>
        </a:lnSpc>
        <a:spcBef>
          <a:spcPts val="500"/>
        </a:spcBef>
        <a:spcAft>
          <a:spcPts val="0"/>
        </a:spcAft>
        <a:buClr>
          <a:srgbClr val="FFFFFF"/>
        </a:buClr>
        <a:buSzPct val="100000"/>
        <a:buFontTx/>
        <a:buNone/>
        <a:tabLst/>
        <a:defRPr lang="en-US" sz="1400" b="0" i="0" u="none" strike="noStrike" kern="1200" cap="none" spc="0" baseline="0">
          <a:solidFill>
            <a:srgbClr val="FFFFFF"/>
          </a:solidFill>
          <a:uFillTx/>
          <a:latin typeface="Verdana"/>
        </a:defRPr>
      </a:lvl2pPr>
      <a:lvl3pPr marL="265113" marR="0" lvl="2" indent="-176213" algn="l" defTabSz="914400" rtl="0" eaLnBrk="1" fontAlgn="auto" hangingPunct="1">
        <a:lnSpc>
          <a:spcPct val="100000"/>
        </a:lnSpc>
        <a:spcBef>
          <a:spcPts val="500"/>
        </a:spcBef>
        <a:spcAft>
          <a:spcPts val="0"/>
        </a:spcAft>
        <a:buClr>
          <a:srgbClr val="FFFFFF"/>
        </a:buClr>
        <a:buSzPct val="100000"/>
        <a:buFont typeface="Verdana" panose="020B0604030504040204" pitchFamily="34" charset="0"/>
        <a:buChar char="•"/>
        <a:tabLst/>
        <a:defRPr lang="en-US" sz="1400" b="0" i="0" u="none" strike="noStrike" kern="1200" cap="none" spc="0" baseline="0">
          <a:solidFill>
            <a:srgbClr val="FFFFFF"/>
          </a:solidFill>
          <a:uFillTx/>
          <a:latin typeface="Verdana"/>
        </a:defRPr>
      </a:lvl3pPr>
      <a:lvl4pPr marL="808036" marR="0" lvl="3" indent="-808036" algn="l" defTabSz="914400" rtl="0" eaLnBrk="1" fontAlgn="auto" hangingPunct="1">
        <a:lnSpc>
          <a:spcPct val="90000"/>
        </a:lnSpc>
        <a:spcBef>
          <a:spcPts val="500"/>
        </a:spcBef>
        <a:spcAft>
          <a:spcPts val="0"/>
        </a:spcAft>
        <a:buNone/>
        <a:tabLst/>
        <a:defRPr lang="en-US" sz="1400" b="0" i="0" u="none" strike="noStrike" kern="1200" cap="none" spc="0" baseline="0">
          <a:solidFill>
            <a:srgbClr val="FFFFFF"/>
          </a:solidFill>
          <a:uFillTx/>
          <a:latin typeface="Verdana"/>
        </a:defRPr>
      </a:lvl4pPr>
      <a:lvl5pPr marL="0" marR="0" lvl="4" indent="0" algn="l" defTabSz="914400" rtl="0" eaLnBrk="1" fontAlgn="auto" hangingPunct="1">
        <a:lnSpc>
          <a:spcPct val="90000"/>
        </a:lnSpc>
        <a:spcBef>
          <a:spcPts val="500"/>
        </a:spcBef>
        <a:spcAft>
          <a:spcPts val="0"/>
        </a:spcAft>
        <a:buNone/>
        <a:tabLst/>
        <a:defRPr lang="en-US" sz="1400" b="1" i="0" u="none" strike="noStrike" kern="1200" cap="none" spc="0" baseline="0">
          <a:solidFill>
            <a:srgbClr val="000000"/>
          </a:solidFill>
          <a:uFillTx/>
          <a:latin typeface="Verdan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Afbeelding 3">
            <a:extLst>
              <a:ext uri="{FF2B5EF4-FFF2-40B4-BE49-F238E27FC236}">
                <a16:creationId xmlns:a16="http://schemas.microsoft.com/office/drawing/2014/main" id="{4DD8BB09-2C9A-A94E-85A2-9049B51D19F7}"/>
              </a:ext>
            </a:extLst>
          </p:cNvPr>
          <p:cNvPicPr>
            <a:picLocks noChangeAspect="1"/>
          </p:cNvPicPr>
          <p:nvPr userDrawn="1"/>
        </p:nvPicPr>
        <p:blipFill>
          <a:blip r:embed="rId6" cstate="email">
            <a:extLst>
              <a:ext uri="{28A0092B-C50C-407E-A947-70E740481C1C}">
                <a14:useLocalDpi xmlns:a14="http://schemas.microsoft.com/office/drawing/2010/main"/>
              </a:ext>
            </a:extLst>
          </a:blip>
          <a:stretch>
            <a:fillRect/>
          </a:stretch>
        </p:blipFill>
        <p:spPr>
          <a:xfrm>
            <a:off x="10193020" y="0"/>
            <a:ext cx="1623060" cy="1239660"/>
          </a:xfrm>
          <a:prstGeom prst="rect">
            <a:avLst/>
          </a:prstGeom>
        </p:spPr>
      </p:pic>
    </p:spTree>
    <p:extLst>
      <p:ext uri="{BB962C8B-B14F-4D97-AF65-F5344CB8AC3E}">
        <p14:creationId xmlns:p14="http://schemas.microsoft.com/office/powerpoint/2010/main" val="2915170105"/>
      </p:ext>
    </p:extLst>
  </p:cSld>
  <p:clrMap bg1="dk1" tx1="lt1" bg2="dk2" tx2="lt2" accent1="accent1" accent2="accent2" accent3="accent3" accent4="accent4" accent5="accent5" accent6="accent6" hlink="hlink" folHlink="folHlink"/>
  <p:sldLayoutIdLst>
    <p:sldLayoutId id="2147483690" r:id="rId1"/>
    <p:sldLayoutId id="2147483658" r:id="rId2"/>
    <p:sldLayoutId id="2147483672" r:id="rId3"/>
    <p:sldLayoutId id="214748373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3366601"/>
      </p:ext>
    </p:extLst>
  </p:cSld>
  <p:clrMap bg1="dk1" tx1="lt1" bg2="dk2" tx2="lt2" accent1="accent1" accent2="accent2" accent3="accent3" accent4="accent4" accent5="accent5" accent6="accent6" hlink="hlink" folHlink="folHlink"/>
  <p:sldLayoutIdLst>
    <p:sldLayoutId id="2147483678" r:id="rId1"/>
    <p:sldLayoutId id="2147483680" r:id="rId2"/>
    <p:sldLayoutId id="2147483715" r:id="rId3"/>
    <p:sldLayoutId id="2147483695" r:id="rId4"/>
    <p:sldLayoutId id="2147483700" r:id="rId5"/>
    <p:sldLayoutId id="2147483709" r:id="rId6"/>
    <p:sldLayoutId id="2147483710" r:id="rId7"/>
    <p:sldLayoutId id="2147483727" r:id="rId8"/>
    <p:sldLayoutId id="2147483679" r:id="rId9"/>
    <p:sldLayoutId id="2147483684" r:id="rId10"/>
    <p:sldLayoutId id="2147483716" r:id="rId11"/>
    <p:sldLayoutId id="2147483696" r:id="rId12"/>
    <p:sldLayoutId id="2147483701" r:id="rId13"/>
    <p:sldLayoutId id="2147483708" r:id="rId14"/>
    <p:sldLayoutId id="2147483711" r:id="rId15"/>
    <p:sldLayoutId id="2147483728" r:id="rId16"/>
    <p:sldLayoutId id="2147483677" r:id="rId17"/>
    <p:sldLayoutId id="2147483683" r:id="rId18"/>
    <p:sldLayoutId id="2147483717" r:id="rId19"/>
    <p:sldLayoutId id="2147483697" r:id="rId20"/>
    <p:sldLayoutId id="2147483702" r:id="rId21"/>
    <p:sldLayoutId id="2147483707" r:id="rId22"/>
    <p:sldLayoutId id="2147483712" r:id="rId23"/>
    <p:sldLayoutId id="2147483729" r:id="rId24"/>
    <p:sldLayoutId id="2147483675" r:id="rId25"/>
    <p:sldLayoutId id="2147483681" r:id="rId26"/>
    <p:sldLayoutId id="2147483718" r:id="rId27"/>
    <p:sldLayoutId id="2147483698" r:id="rId28"/>
    <p:sldLayoutId id="2147483703" r:id="rId29"/>
    <p:sldLayoutId id="2147483706" r:id="rId30"/>
    <p:sldLayoutId id="2147483713" r:id="rId31"/>
    <p:sldLayoutId id="2147483730" r:id="rId32"/>
    <p:sldLayoutId id="2147483676" r:id="rId33"/>
    <p:sldLayoutId id="2147483682" r:id="rId34"/>
    <p:sldLayoutId id="2147483719" r:id="rId35"/>
    <p:sldLayoutId id="2147483699" r:id="rId36"/>
    <p:sldLayoutId id="2147483704" r:id="rId37"/>
    <p:sldLayoutId id="2147483705" r:id="rId38"/>
    <p:sldLayoutId id="2147483714" r:id="rId39"/>
    <p:sldLayoutId id="2147483731" r:id="rId40"/>
    <p:sldLayoutId id="2147483739" r:id="rId4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3905376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6" r:id="rId4"/>
    <p:sldLayoutId id="2147483735" r:id="rId5"/>
    <p:sldLayoutId id="2147483736" r:id="rId6"/>
    <p:sldLayoutId id="214748373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Vrije vorm 2">
            <a:extLst>
              <a:ext uri="{FF2B5EF4-FFF2-40B4-BE49-F238E27FC236}">
                <a16:creationId xmlns:a16="http://schemas.microsoft.com/office/drawing/2014/main" id="{53BA9368-66A6-3A4F-8C3E-3E57E2A9BDB8}"/>
              </a:ext>
            </a:extLst>
          </p:cNvPr>
          <p:cNvSpPr/>
          <p:nvPr userDrawn="1"/>
        </p:nvSpPr>
        <p:spPr>
          <a:xfrm>
            <a:off x="0" y="1594"/>
            <a:ext cx="12192000" cy="5905446"/>
          </a:xfrm>
          <a:custGeom>
            <a:avLst/>
            <a:gdLst>
              <a:gd name="connsiteX0" fmla="*/ 0 w 12192000"/>
              <a:gd name="connsiteY0" fmla="*/ 0 h 5905446"/>
              <a:gd name="connsiteX1" fmla="*/ 12192000 w 12192000"/>
              <a:gd name="connsiteY1" fmla="*/ 0 h 5905446"/>
              <a:gd name="connsiteX2" fmla="*/ 12192000 w 12192000"/>
              <a:gd name="connsiteY2" fmla="*/ 952553 h 5905446"/>
              <a:gd name="connsiteX3" fmla="*/ 12192000 w 12192000"/>
              <a:gd name="connsiteY3" fmla="*/ 1095153 h 5905446"/>
              <a:gd name="connsiteX4" fmla="*/ 12192000 w 12192000"/>
              <a:gd name="connsiteY4" fmla="*/ 4660318 h 5905446"/>
              <a:gd name="connsiteX5" fmla="*/ 8455978 w 12192000"/>
              <a:gd name="connsiteY5" fmla="*/ 5297668 h 5905446"/>
              <a:gd name="connsiteX6" fmla="*/ 4444492 w 12192000"/>
              <a:gd name="connsiteY6" fmla="*/ 5807001 h 5905446"/>
              <a:gd name="connsiteX7" fmla="*/ 4431792 w 12192000"/>
              <a:gd name="connsiteY7" fmla="*/ 5809414 h 5905446"/>
              <a:gd name="connsiteX8" fmla="*/ 798767 w 12192000"/>
              <a:gd name="connsiteY8" fmla="*/ 5852086 h 5905446"/>
              <a:gd name="connsiteX9" fmla="*/ 0 w 12192000"/>
              <a:gd name="connsiteY9" fmla="*/ 5745216 h 5905446"/>
              <a:gd name="connsiteX10" fmla="*/ 0 w 12192000"/>
              <a:gd name="connsiteY10" fmla="*/ 1095153 h 5905446"/>
              <a:gd name="connsiteX11" fmla="*/ 0 w 12192000"/>
              <a:gd name="connsiteY11" fmla="*/ 952553 h 5905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905446">
                <a:moveTo>
                  <a:pt x="0" y="0"/>
                </a:moveTo>
                <a:lnTo>
                  <a:pt x="12192000" y="0"/>
                </a:lnTo>
                <a:lnTo>
                  <a:pt x="12192000" y="952553"/>
                </a:lnTo>
                <a:lnTo>
                  <a:pt x="12192000" y="1095153"/>
                </a:lnTo>
                <a:lnTo>
                  <a:pt x="12192000" y="4660318"/>
                </a:lnTo>
                <a:cubicBezTo>
                  <a:pt x="12192000" y="4660318"/>
                  <a:pt x="10525252" y="4956419"/>
                  <a:pt x="8455978" y="5297668"/>
                </a:cubicBezTo>
                <a:cubicBezTo>
                  <a:pt x="7112444" y="5519219"/>
                  <a:pt x="5769103" y="5704195"/>
                  <a:pt x="4444492" y="5807001"/>
                </a:cubicBezTo>
                <a:cubicBezTo>
                  <a:pt x="4440328" y="5808138"/>
                  <a:pt x="4436085" y="5808944"/>
                  <a:pt x="4431792" y="5809414"/>
                </a:cubicBezTo>
                <a:cubicBezTo>
                  <a:pt x="3834066" y="5860595"/>
                  <a:pt x="2201291" y="5971403"/>
                  <a:pt x="798767" y="5852086"/>
                </a:cubicBezTo>
                <a:cubicBezTo>
                  <a:pt x="530770" y="5830973"/>
                  <a:pt x="264121" y="5795292"/>
                  <a:pt x="0" y="5745216"/>
                </a:cubicBezTo>
                <a:lnTo>
                  <a:pt x="0" y="1095153"/>
                </a:lnTo>
                <a:lnTo>
                  <a:pt x="0" y="952553"/>
                </a:lnTo>
                <a:close/>
              </a:path>
            </a:pathLst>
          </a:custGeom>
          <a:solidFill>
            <a:srgbClr val="C6002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nl-NL"/>
          </a:p>
        </p:txBody>
      </p:sp>
      <p:pic>
        <p:nvPicPr>
          <p:cNvPr id="4" name="Afbeelding 3">
            <a:extLst>
              <a:ext uri="{FF2B5EF4-FFF2-40B4-BE49-F238E27FC236}">
                <a16:creationId xmlns:a16="http://schemas.microsoft.com/office/drawing/2014/main" id="{A6011C5D-F459-AD41-A49E-556227205F26}"/>
              </a:ext>
            </a:extLst>
          </p:cNvPr>
          <p:cNvPicPr>
            <a:picLocks noChangeAspect="1"/>
          </p:cNvPicPr>
          <p:nvPr userDrawn="1"/>
        </p:nvPicPr>
        <p:blipFill rotWithShape="1">
          <a:blip r:embed="rId7" cstate="email">
            <a:alphaModFix/>
            <a:extLst>
              <a:ext uri="{28A0092B-C50C-407E-A947-70E740481C1C}">
                <a14:useLocalDpi xmlns:a14="http://schemas.microsoft.com/office/drawing/2010/main"/>
              </a:ext>
            </a:extLst>
          </a:blip>
          <a:srcRect b="11812"/>
          <a:stretch/>
        </p:blipFill>
        <p:spPr>
          <a:xfrm>
            <a:off x="10433651" y="5764775"/>
            <a:ext cx="1623060" cy="1093225"/>
          </a:xfrm>
          <a:prstGeom prst="rect">
            <a:avLst/>
          </a:prstGeom>
        </p:spPr>
      </p:pic>
    </p:spTree>
    <p:extLst>
      <p:ext uri="{BB962C8B-B14F-4D97-AF65-F5344CB8AC3E}">
        <p14:creationId xmlns:p14="http://schemas.microsoft.com/office/powerpoint/2010/main" val="136933448"/>
      </p:ext>
    </p:extLst>
  </p:cSld>
  <p:clrMap bg1="dk1" tx1="lt1" bg2="dk2" tx2="lt2" accent1="accent1" accent2="accent2" accent3="accent3" accent4="accent4" accent5="accent5" accent6="accent6" hlink="hlink" folHlink="folHlink"/>
  <p:sldLayoutIdLst>
    <p:sldLayoutId id="2147483673" r:id="rId1"/>
    <p:sldLayoutId id="2147483693" r:id="rId2"/>
    <p:sldLayoutId id="2147483694" r:id="rId3"/>
    <p:sldLayoutId id="2147483724" r:id="rId4"/>
    <p:sldLayoutId id="2147483725" r:id="rId5"/>
  </p:sldLayoutIdLst>
  <p:txStyles>
    <p:titleStyle>
      <a:lvl1pPr algn="l" defTabSz="914400" rtl="0" eaLnBrk="1" latinLnBrk="0" hangingPunct="1">
        <a:lnSpc>
          <a:spcPct val="90000"/>
        </a:lnSpc>
        <a:spcBef>
          <a:spcPct val="0"/>
        </a:spcBef>
        <a:buNone/>
        <a:defRPr sz="2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0.xml"/></Relationships>
</file>

<file path=ppt/slides/_rels/slide1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jvandijk/DAIR-Instroom" TargetMode="External"/><Relationship Id="rId2" Type="http://schemas.openxmlformats.org/officeDocument/2006/relationships/hyperlink" Target="https://colab.research.google.com/" TargetMode="External"/><Relationship Id="rId1" Type="http://schemas.openxmlformats.org/officeDocument/2006/relationships/slideLayout" Target="../slideLayouts/slideLayout50.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5.xml"/></Relationships>
</file>

<file path=ppt/slides/_rels/slide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lose-up of a computer&#10;&#10;Description automatically generated with low confidence">
            <a:extLst>
              <a:ext uri="{FF2B5EF4-FFF2-40B4-BE49-F238E27FC236}">
                <a16:creationId xmlns:a16="http://schemas.microsoft.com/office/drawing/2014/main" id="{2076D459-340E-7DDF-7828-2DDA987EB20F}"/>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67" b="16667"/>
          <a:stretch>
            <a:fillRect/>
          </a:stretch>
        </p:blipFill>
        <p:spPr/>
      </p:pic>
      <p:sp>
        <p:nvSpPr>
          <p:cNvPr id="3" name="Titel 2">
            <a:extLst>
              <a:ext uri="{FF2B5EF4-FFF2-40B4-BE49-F238E27FC236}">
                <a16:creationId xmlns:a16="http://schemas.microsoft.com/office/drawing/2014/main" id="{9393B815-A065-2309-F326-0CC7ECD70BD3}"/>
              </a:ext>
            </a:extLst>
          </p:cNvPr>
          <p:cNvSpPr>
            <a:spLocks noGrp="1"/>
          </p:cNvSpPr>
          <p:nvPr>
            <p:ph type="ctrTitle"/>
          </p:nvPr>
        </p:nvSpPr>
        <p:spPr/>
        <p:txBody>
          <a:bodyPr/>
          <a:lstStyle/>
          <a:p>
            <a:r>
              <a:rPr lang="nl-NL" dirty="0"/>
              <a:t>Workshop Instroom Voorspellen</a:t>
            </a:r>
            <a:br>
              <a:rPr lang="nl-NL" dirty="0"/>
            </a:br>
            <a:r>
              <a:rPr lang="nl-NL" sz="1800" b="0" dirty="0"/>
              <a:t>Lotte van Dijk Avans IR</a:t>
            </a:r>
            <a:endParaRPr lang="nl-NL" b="0" dirty="0"/>
          </a:p>
        </p:txBody>
      </p:sp>
    </p:spTree>
    <p:extLst>
      <p:ext uri="{BB962C8B-B14F-4D97-AF65-F5344CB8AC3E}">
        <p14:creationId xmlns:p14="http://schemas.microsoft.com/office/powerpoint/2010/main" val="1280456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E1322C0-EDD7-DE3B-3D9F-C1A429FCCE24}"/>
              </a:ext>
            </a:extLst>
          </p:cNvPr>
          <p:cNvSpPr>
            <a:spLocks noGrp="1"/>
          </p:cNvSpPr>
          <p:nvPr>
            <p:ph type="body" sz="quarter" idx="10"/>
          </p:nvPr>
        </p:nvSpPr>
        <p:spPr>
          <a:xfrm>
            <a:off x="427039" y="985653"/>
            <a:ext cx="5147043" cy="4787186"/>
          </a:xfrm>
        </p:spPr>
        <p:txBody>
          <a:bodyPr/>
          <a:lstStyle/>
          <a:p>
            <a:r>
              <a:rPr lang="nl-NL" dirty="0"/>
              <a:t>Prognose voor telbestanden</a:t>
            </a:r>
          </a:p>
          <a:p>
            <a:endParaRPr lang="nl-NL" dirty="0"/>
          </a:p>
          <a:p>
            <a:r>
              <a:rPr lang="nl-NL" sz="1800" b="0" dirty="0"/>
              <a:t>Focus op totale aanmeldingen per jaar NIET per week -&gt;</a:t>
            </a:r>
          </a:p>
          <a:p>
            <a:r>
              <a:rPr lang="nl-NL" sz="1800" b="0" dirty="0"/>
              <a:t>Assumptie: Gelijkmatige groei of daling per opleiding</a:t>
            </a:r>
          </a:p>
          <a:p>
            <a:r>
              <a:rPr lang="nl-NL" sz="1800" b="0" dirty="0"/>
              <a:t>Deze assumptie moet per opleiding getest worden (kan automatisch).</a:t>
            </a:r>
            <a:endParaRPr lang="nl-NL" dirty="0"/>
          </a:p>
          <a:p>
            <a:endParaRPr lang="nl-NL" dirty="0"/>
          </a:p>
          <a:p>
            <a:endParaRPr lang="nl-NL" dirty="0"/>
          </a:p>
          <a:p>
            <a:endParaRPr lang="nl-NL" dirty="0"/>
          </a:p>
          <a:p>
            <a:endParaRPr lang="nl-NL" dirty="0"/>
          </a:p>
          <a:p>
            <a:endParaRPr lang="nl-NL" dirty="0"/>
          </a:p>
        </p:txBody>
      </p:sp>
      <p:pic>
        <p:nvPicPr>
          <p:cNvPr id="3074" name="Picture 2">
            <a:extLst>
              <a:ext uri="{FF2B5EF4-FFF2-40B4-BE49-F238E27FC236}">
                <a16:creationId xmlns:a16="http://schemas.microsoft.com/office/drawing/2014/main" id="{B59B084C-1A14-E3C7-A13A-F49D259E30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837" y="2453405"/>
            <a:ext cx="6334125" cy="39052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5537E30-3D9E-30C1-FA09-A29ABB459666}"/>
              </a:ext>
            </a:extLst>
          </p:cNvPr>
          <p:cNvSpPr txBox="1"/>
          <p:nvPr/>
        </p:nvSpPr>
        <p:spPr>
          <a:xfrm>
            <a:off x="5430837" y="6358655"/>
            <a:ext cx="6334125" cy="646331"/>
          </a:xfrm>
          <a:prstGeom prst="rect">
            <a:avLst/>
          </a:prstGeom>
          <a:noFill/>
        </p:spPr>
        <p:txBody>
          <a:bodyPr wrap="square" rtlCol="0">
            <a:spAutoFit/>
          </a:bodyPr>
          <a:lstStyle/>
          <a:p>
            <a:r>
              <a:rPr lang="nl-NL" sz="1800" dirty="0"/>
              <a:t>Bron: Studielink, bewerking Vereniging Hogescholen</a:t>
            </a:r>
          </a:p>
          <a:p>
            <a:endParaRPr lang="nl-NL" dirty="0"/>
          </a:p>
        </p:txBody>
      </p:sp>
    </p:spTree>
    <p:extLst>
      <p:ext uri="{BB962C8B-B14F-4D97-AF65-F5344CB8AC3E}">
        <p14:creationId xmlns:p14="http://schemas.microsoft.com/office/powerpoint/2010/main" val="2629356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holding a small animal&#10;&#10;Description automatically generated with low confidence">
            <a:extLst>
              <a:ext uri="{FF2B5EF4-FFF2-40B4-BE49-F238E27FC236}">
                <a16:creationId xmlns:a16="http://schemas.microsoft.com/office/drawing/2014/main" id="{25E2443F-0590-59DE-C3D4-0BD7DB79B0E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2002" b="12002"/>
          <a:stretch>
            <a:fillRect/>
          </a:stretch>
        </p:blipFill>
        <p:spPr/>
      </p:pic>
      <p:sp>
        <p:nvSpPr>
          <p:cNvPr id="3" name="Text Placeholder 2">
            <a:extLst>
              <a:ext uri="{FF2B5EF4-FFF2-40B4-BE49-F238E27FC236}">
                <a16:creationId xmlns:a16="http://schemas.microsoft.com/office/drawing/2014/main" id="{F50CD5F9-3787-89FE-F86C-131C9CE6912B}"/>
              </a:ext>
            </a:extLst>
          </p:cNvPr>
          <p:cNvSpPr>
            <a:spLocks noGrp="1"/>
          </p:cNvSpPr>
          <p:nvPr>
            <p:ph type="body" sz="quarter" idx="10"/>
          </p:nvPr>
        </p:nvSpPr>
        <p:spPr/>
        <p:txBody>
          <a:bodyPr/>
          <a:lstStyle/>
          <a:p>
            <a:r>
              <a:rPr lang="nl-NL" dirty="0"/>
              <a:t>Praktijk</a:t>
            </a:r>
          </a:p>
        </p:txBody>
      </p:sp>
      <p:sp>
        <p:nvSpPr>
          <p:cNvPr id="4" name="Title 3">
            <a:extLst>
              <a:ext uri="{FF2B5EF4-FFF2-40B4-BE49-F238E27FC236}">
                <a16:creationId xmlns:a16="http://schemas.microsoft.com/office/drawing/2014/main" id="{81EC1278-A458-F4F1-7231-416BAD4B2A3C}"/>
              </a:ext>
            </a:extLst>
          </p:cNvPr>
          <p:cNvSpPr>
            <a:spLocks noGrp="1"/>
          </p:cNvSpPr>
          <p:nvPr>
            <p:ph type="ctrTitle"/>
          </p:nvPr>
        </p:nvSpPr>
        <p:spPr/>
        <p:txBody>
          <a:bodyPr/>
          <a:lstStyle/>
          <a:p>
            <a:pPr algn="ctr"/>
            <a:br>
              <a:rPr lang="nl-NL" dirty="0"/>
            </a:br>
            <a:br>
              <a:rPr lang="nl-NL" dirty="0"/>
            </a:br>
            <a:br>
              <a:rPr lang="nl-NL" sz="1600" dirty="0"/>
            </a:br>
            <a:r>
              <a:rPr lang="nl-NL" sz="1600" dirty="0"/>
              <a:t>Basis vaardigheden </a:t>
            </a:r>
            <a:br>
              <a:rPr lang="nl-NL" sz="1600" dirty="0"/>
            </a:br>
            <a:br>
              <a:rPr lang="nl-NL" sz="1600" dirty="0"/>
            </a:br>
            <a:r>
              <a:rPr lang="nl-NL" sz="1600" dirty="0"/>
              <a:t>– Python + </a:t>
            </a:r>
            <a:r>
              <a:rPr lang="nl-NL" sz="1600" dirty="0" err="1"/>
              <a:t>Jupyter</a:t>
            </a:r>
            <a:r>
              <a:rPr lang="nl-NL" sz="1600" dirty="0"/>
              <a:t> Notebook -</a:t>
            </a:r>
            <a:endParaRPr lang="nl-NL" dirty="0"/>
          </a:p>
        </p:txBody>
      </p:sp>
    </p:spTree>
    <p:extLst>
      <p:ext uri="{BB962C8B-B14F-4D97-AF65-F5344CB8AC3E}">
        <p14:creationId xmlns:p14="http://schemas.microsoft.com/office/powerpoint/2010/main" val="3899621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724D5-F859-F2D9-376C-630C1D51AAF3}"/>
              </a:ext>
            </a:extLst>
          </p:cNvPr>
          <p:cNvSpPr>
            <a:spLocks noGrp="1"/>
          </p:cNvSpPr>
          <p:nvPr>
            <p:ph type="body" sz="quarter" idx="10"/>
          </p:nvPr>
        </p:nvSpPr>
        <p:spPr>
          <a:xfrm>
            <a:off x="427039" y="985653"/>
            <a:ext cx="4320326" cy="4787186"/>
          </a:xfrm>
        </p:spPr>
        <p:txBody>
          <a:bodyPr/>
          <a:lstStyle/>
          <a:p>
            <a:r>
              <a:rPr lang="nl-NL" dirty="0"/>
              <a:t>Basisvaardigheden</a:t>
            </a:r>
          </a:p>
          <a:p>
            <a:endParaRPr lang="nl-NL" dirty="0"/>
          </a:p>
          <a:p>
            <a:r>
              <a:rPr lang="nl-NL" sz="1800" b="0" dirty="0"/>
              <a:t>Inloggen met Gmail account:</a:t>
            </a:r>
          </a:p>
          <a:p>
            <a:r>
              <a:rPr lang="nl-NL" sz="1800" b="0" dirty="0">
                <a:hlinkClick r:id="rId2"/>
              </a:rPr>
              <a:t>https://colab.research.google.com/</a:t>
            </a:r>
            <a:endParaRPr lang="nl-NL" sz="1800" b="0" dirty="0"/>
          </a:p>
          <a:p>
            <a:r>
              <a:rPr lang="nl-NL" sz="1800" b="0" dirty="0"/>
              <a:t>GitHub aanklikken</a:t>
            </a:r>
          </a:p>
          <a:p>
            <a:r>
              <a:rPr lang="nl-NL" sz="1800" b="0" dirty="0"/>
              <a:t>Link toevoegen</a:t>
            </a:r>
          </a:p>
          <a:p>
            <a:r>
              <a:rPr lang="nl-NL" sz="1800" b="0" dirty="0">
                <a:hlinkClick r:id="rId3"/>
              </a:rPr>
              <a:t>https://github.com/ljvandijk/DAIR-Instroom</a:t>
            </a:r>
            <a:endParaRPr lang="nl-NL" sz="1800" b="0" dirty="0"/>
          </a:p>
          <a:p>
            <a:r>
              <a:rPr lang="nl-NL" sz="1800" b="0" dirty="0"/>
              <a:t>Even geduld -&gt; </a:t>
            </a:r>
            <a:r>
              <a:rPr lang="nl-NL" sz="1800" b="0" dirty="0" err="1"/>
              <a:t>Workshop_instroom.ipynb</a:t>
            </a:r>
            <a:r>
              <a:rPr lang="nl-NL" sz="1800" b="0" dirty="0"/>
              <a:t> aanklikken</a:t>
            </a:r>
          </a:p>
        </p:txBody>
      </p:sp>
      <p:pic>
        <p:nvPicPr>
          <p:cNvPr id="6" name="Picture 5">
            <a:extLst>
              <a:ext uri="{FF2B5EF4-FFF2-40B4-BE49-F238E27FC236}">
                <a16:creationId xmlns:a16="http://schemas.microsoft.com/office/drawing/2014/main" id="{E46F2874-BCDF-D9C0-A5A9-2B50442D14CB}"/>
              </a:ext>
            </a:extLst>
          </p:cNvPr>
          <p:cNvPicPr>
            <a:picLocks noChangeAspect="1"/>
          </p:cNvPicPr>
          <p:nvPr/>
        </p:nvPicPr>
        <p:blipFill>
          <a:blip r:embed="rId4"/>
          <a:stretch>
            <a:fillRect/>
          </a:stretch>
        </p:blipFill>
        <p:spPr>
          <a:xfrm>
            <a:off x="4882791" y="1743741"/>
            <a:ext cx="7029461" cy="4788581"/>
          </a:xfrm>
          <a:prstGeom prst="rect">
            <a:avLst/>
          </a:prstGeom>
        </p:spPr>
      </p:pic>
    </p:spTree>
    <p:extLst>
      <p:ext uri="{BB962C8B-B14F-4D97-AF65-F5344CB8AC3E}">
        <p14:creationId xmlns:p14="http://schemas.microsoft.com/office/powerpoint/2010/main" val="167966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2FFA76-61FC-CC09-FAB2-F8A40B9CF776}"/>
              </a:ext>
            </a:extLst>
          </p:cNvPr>
          <p:cNvSpPr>
            <a:spLocks noGrp="1"/>
          </p:cNvSpPr>
          <p:nvPr>
            <p:ph type="body" sz="quarter" idx="10"/>
          </p:nvPr>
        </p:nvSpPr>
        <p:spPr/>
        <p:txBody>
          <a:bodyPr/>
          <a:lstStyle/>
          <a:p>
            <a:r>
              <a:rPr lang="nl-NL" dirty="0"/>
              <a:t>Basisvaardigheden</a:t>
            </a:r>
          </a:p>
          <a:p>
            <a:endParaRPr lang="nl-NL" dirty="0"/>
          </a:p>
          <a:p>
            <a:r>
              <a:rPr lang="nl-NL" sz="1800" b="0" dirty="0"/>
              <a:t>Stukje code uitvoeren:</a:t>
            </a:r>
          </a:p>
          <a:p>
            <a:r>
              <a:rPr lang="nl-NL" sz="1800" b="0" dirty="0"/>
              <a:t>-&gt; Op een cel gaan staan (zodat je kunt typen) </a:t>
            </a:r>
          </a:p>
          <a:p>
            <a:r>
              <a:rPr lang="nl-NL" sz="1800" b="0" dirty="0"/>
              <a:t>-&gt; shift + enter gebruiken.</a:t>
            </a:r>
          </a:p>
          <a:p>
            <a:endParaRPr lang="nl-NL" sz="1800" b="0" dirty="0"/>
          </a:p>
          <a:p>
            <a:r>
              <a:rPr lang="nl-NL" sz="1800" b="0" dirty="0"/>
              <a:t>Code in de bovenstaande cellen eerst uitvoeren voordat je een cel eronder uitvoert (anders krijg je foutmeldingen)</a:t>
            </a:r>
          </a:p>
        </p:txBody>
      </p:sp>
    </p:spTree>
    <p:extLst>
      <p:ext uri="{BB962C8B-B14F-4D97-AF65-F5344CB8AC3E}">
        <p14:creationId xmlns:p14="http://schemas.microsoft.com/office/powerpoint/2010/main" val="755280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erson holding a small animal&#10;&#10;Description automatically generated with low confidence">
            <a:extLst>
              <a:ext uri="{FF2B5EF4-FFF2-40B4-BE49-F238E27FC236}">
                <a16:creationId xmlns:a16="http://schemas.microsoft.com/office/drawing/2014/main" id="{B83ED9F4-F93D-3715-1C3B-64F64EA9FF1D}"/>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2002" b="12002"/>
          <a:stretch>
            <a:fillRect/>
          </a:stretch>
        </p:blipFill>
        <p:spPr/>
      </p:pic>
      <p:sp>
        <p:nvSpPr>
          <p:cNvPr id="3" name="Text Placeholder 2">
            <a:extLst>
              <a:ext uri="{FF2B5EF4-FFF2-40B4-BE49-F238E27FC236}">
                <a16:creationId xmlns:a16="http://schemas.microsoft.com/office/drawing/2014/main" id="{CABFA089-8E68-BB88-D354-4C0D4F04F525}"/>
              </a:ext>
            </a:extLst>
          </p:cNvPr>
          <p:cNvSpPr>
            <a:spLocks noGrp="1"/>
          </p:cNvSpPr>
          <p:nvPr>
            <p:ph type="body" sz="quarter" idx="10"/>
          </p:nvPr>
        </p:nvSpPr>
        <p:spPr/>
        <p:txBody>
          <a:bodyPr/>
          <a:lstStyle/>
          <a:p>
            <a:r>
              <a:rPr lang="nl-NL" dirty="0"/>
              <a:t>Praktijk</a:t>
            </a:r>
          </a:p>
        </p:txBody>
      </p:sp>
      <p:sp>
        <p:nvSpPr>
          <p:cNvPr id="4" name="Title 3">
            <a:extLst>
              <a:ext uri="{FF2B5EF4-FFF2-40B4-BE49-F238E27FC236}">
                <a16:creationId xmlns:a16="http://schemas.microsoft.com/office/drawing/2014/main" id="{2558CC8F-5C77-EB79-1167-A41FC37B8AEF}"/>
              </a:ext>
            </a:extLst>
          </p:cNvPr>
          <p:cNvSpPr>
            <a:spLocks noGrp="1"/>
          </p:cNvSpPr>
          <p:nvPr>
            <p:ph type="ctrTitle"/>
          </p:nvPr>
        </p:nvSpPr>
        <p:spPr/>
        <p:txBody>
          <a:bodyPr/>
          <a:lstStyle/>
          <a:p>
            <a:pPr algn="ctr"/>
            <a:br>
              <a:rPr lang="nl-NL" dirty="0"/>
            </a:br>
            <a:br>
              <a:rPr lang="nl-NL" dirty="0"/>
            </a:br>
            <a:br>
              <a:rPr lang="nl-NL" dirty="0"/>
            </a:br>
            <a:br>
              <a:rPr lang="nl-NL" sz="1600" dirty="0"/>
            </a:br>
            <a:r>
              <a:rPr lang="nl-NL" sz="1600" dirty="0" err="1"/>
              <a:t>Let’s</a:t>
            </a:r>
            <a:r>
              <a:rPr lang="nl-NL" sz="1600" dirty="0"/>
              <a:t> get </a:t>
            </a:r>
            <a:r>
              <a:rPr lang="nl-NL" sz="1600" dirty="0" err="1"/>
              <a:t>to</a:t>
            </a:r>
            <a:r>
              <a:rPr lang="nl-NL" sz="1600" dirty="0"/>
              <a:t> </a:t>
            </a:r>
            <a:r>
              <a:rPr lang="nl-NL" sz="1600" dirty="0" err="1"/>
              <a:t>work</a:t>
            </a:r>
            <a:br>
              <a:rPr lang="nl-NL" sz="1600" dirty="0"/>
            </a:br>
            <a:br>
              <a:rPr lang="nl-NL" sz="1600" dirty="0"/>
            </a:br>
            <a:r>
              <a:rPr lang="nl-NL" sz="1600" dirty="0"/>
              <a:t>- </a:t>
            </a:r>
            <a:r>
              <a:rPr lang="nl-NL" sz="2800" dirty="0">
                <a:sym typeface="Wingdings" panose="05000000000000000000" pitchFamily="2" charset="2"/>
              </a:rPr>
              <a:t></a:t>
            </a:r>
            <a:r>
              <a:rPr lang="nl-NL" sz="1600" dirty="0">
                <a:sym typeface="Wingdings" panose="05000000000000000000" pitchFamily="2" charset="2"/>
              </a:rPr>
              <a:t> -</a:t>
            </a:r>
            <a:br>
              <a:rPr lang="nl-NL" dirty="0"/>
            </a:br>
            <a:endParaRPr lang="nl-NL" dirty="0"/>
          </a:p>
        </p:txBody>
      </p:sp>
    </p:spTree>
    <p:extLst>
      <p:ext uri="{BB962C8B-B14F-4D97-AF65-F5344CB8AC3E}">
        <p14:creationId xmlns:p14="http://schemas.microsoft.com/office/powerpoint/2010/main" val="1215642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picture containing indoor&#10;&#10;Description automatically generated">
            <a:extLst>
              <a:ext uri="{FF2B5EF4-FFF2-40B4-BE49-F238E27FC236}">
                <a16:creationId xmlns:a16="http://schemas.microsoft.com/office/drawing/2014/main" id="{6B6794D2-3BD9-FFCD-69D6-A3B81D7E9D2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2002" b="12002"/>
          <a:stretch>
            <a:fillRect/>
          </a:stretch>
        </p:blipFill>
        <p:spPr/>
      </p:pic>
      <p:sp>
        <p:nvSpPr>
          <p:cNvPr id="3" name="Text Placeholder 2">
            <a:extLst>
              <a:ext uri="{FF2B5EF4-FFF2-40B4-BE49-F238E27FC236}">
                <a16:creationId xmlns:a16="http://schemas.microsoft.com/office/drawing/2014/main" id="{3DB1A9AA-6023-A910-C873-E0D3BEF1377E}"/>
              </a:ext>
            </a:extLst>
          </p:cNvPr>
          <p:cNvSpPr>
            <a:spLocks noGrp="1"/>
          </p:cNvSpPr>
          <p:nvPr>
            <p:ph type="body" sz="quarter" idx="10"/>
          </p:nvPr>
        </p:nvSpPr>
        <p:spPr/>
        <p:txBody>
          <a:bodyPr/>
          <a:lstStyle/>
          <a:p>
            <a:r>
              <a:rPr lang="nl-NL" dirty="0"/>
              <a:t>Terugkoppeling</a:t>
            </a:r>
          </a:p>
        </p:txBody>
      </p:sp>
      <p:sp>
        <p:nvSpPr>
          <p:cNvPr id="4" name="Title 3">
            <a:extLst>
              <a:ext uri="{FF2B5EF4-FFF2-40B4-BE49-F238E27FC236}">
                <a16:creationId xmlns:a16="http://schemas.microsoft.com/office/drawing/2014/main" id="{B26D4F85-729C-6AA2-9441-946437943E8F}"/>
              </a:ext>
            </a:extLst>
          </p:cNvPr>
          <p:cNvSpPr>
            <a:spLocks noGrp="1"/>
          </p:cNvSpPr>
          <p:nvPr>
            <p:ph type="ctrTitle"/>
          </p:nvPr>
        </p:nvSpPr>
        <p:spPr/>
        <p:txBody>
          <a:bodyPr/>
          <a:lstStyle/>
          <a:p>
            <a:pPr algn="ctr"/>
            <a:br>
              <a:rPr lang="nl-NL" dirty="0"/>
            </a:br>
            <a:br>
              <a:rPr lang="nl-NL" dirty="0"/>
            </a:br>
            <a:br>
              <a:rPr lang="nl-NL" sz="1600" dirty="0"/>
            </a:br>
            <a:r>
              <a:rPr lang="nl-NL" sz="1600" dirty="0"/>
              <a:t>Script</a:t>
            </a:r>
            <a:br>
              <a:rPr lang="nl-NL" sz="1600" dirty="0"/>
            </a:br>
            <a:br>
              <a:rPr lang="nl-NL" sz="1600" dirty="0"/>
            </a:br>
            <a:r>
              <a:rPr lang="nl-NL" sz="1600" dirty="0"/>
              <a:t>&amp;</a:t>
            </a:r>
            <a:br>
              <a:rPr lang="nl-NL" sz="1600" dirty="0"/>
            </a:br>
            <a:br>
              <a:rPr lang="nl-NL" sz="1600" dirty="0"/>
            </a:br>
            <a:r>
              <a:rPr lang="nl-NL" sz="1600" dirty="0"/>
              <a:t>Vragen</a:t>
            </a:r>
            <a:endParaRPr lang="nl-NL" dirty="0"/>
          </a:p>
        </p:txBody>
      </p:sp>
    </p:spTree>
    <p:extLst>
      <p:ext uri="{BB962C8B-B14F-4D97-AF65-F5344CB8AC3E}">
        <p14:creationId xmlns:p14="http://schemas.microsoft.com/office/powerpoint/2010/main" val="1989371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66BEB1-C7EF-452A-B80E-4CC6A64C9847}"/>
              </a:ext>
            </a:extLst>
          </p:cNvPr>
          <p:cNvSpPr>
            <a:spLocks noGrp="1"/>
          </p:cNvSpPr>
          <p:nvPr>
            <p:ph type="ctrTitle"/>
          </p:nvPr>
        </p:nvSpPr>
        <p:spPr/>
        <p:txBody>
          <a:bodyPr/>
          <a:lstStyle/>
          <a:p>
            <a:r>
              <a:rPr lang="nl-NL" dirty="0"/>
              <a:t>Bedankt voor de aandacht!</a:t>
            </a:r>
          </a:p>
        </p:txBody>
      </p:sp>
      <p:sp>
        <p:nvSpPr>
          <p:cNvPr id="3" name="Ondertitel 2">
            <a:extLst>
              <a:ext uri="{FF2B5EF4-FFF2-40B4-BE49-F238E27FC236}">
                <a16:creationId xmlns:a16="http://schemas.microsoft.com/office/drawing/2014/main" id="{4F09B75E-F19C-45FF-A688-03F5D7E0FDAB}"/>
              </a:ext>
            </a:extLst>
          </p:cNvPr>
          <p:cNvSpPr>
            <a:spLocks noGrp="1"/>
          </p:cNvSpPr>
          <p:nvPr>
            <p:ph type="subTitle" idx="1"/>
          </p:nvPr>
        </p:nvSpPr>
        <p:spPr>
          <a:xfrm>
            <a:off x="865280" y="1972725"/>
            <a:ext cx="10461437" cy="3339810"/>
          </a:xfrm>
        </p:spPr>
        <p:txBody>
          <a:bodyPr>
            <a:normAutofit/>
          </a:bodyPr>
          <a:lstStyle/>
          <a:p>
            <a:r>
              <a:rPr lang="nl-NL" dirty="0"/>
              <a:t>Ik kom graag in contact:</a:t>
            </a:r>
          </a:p>
          <a:p>
            <a:endParaRPr lang="nl-NL" dirty="0"/>
          </a:p>
          <a:p>
            <a:r>
              <a:rPr lang="nl-NL" dirty="0"/>
              <a:t>Lotte van Dijk</a:t>
            </a:r>
          </a:p>
          <a:p>
            <a:r>
              <a:rPr lang="nl-NL" dirty="0"/>
              <a:t>lj.vandijk1@avans.nl</a:t>
            </a:r>
          </a:p>
          <a:p>
            <a:r>
              <a:rPr lang="nl-NL" dirty="0"/>
              <a:t>www.linkedin.com/in/lottejacquelinevandijk</a:t>
            </a:r>
          </a:p>
        </p:txBody>
      </p:sp>
      <p:pic>
        <p:nvPicPr>
          <p:cNvPr id="5" name="Picture 4">
            <a:extLst>
              <a:ext uri="{FF2B5EF4-FFF2-40B4-BE49-F238E27FC236}">
                <a16:creationId xmlns:a16="http://schemas.microsoft.com/office/drawing/2014/main" id="{D679A712-EB9B-FFA3-A60C-194ECB9C6760}"/>
              </a:ext>
            </a:extLst>
          </p:cNvPr>
          <p:cNvPicPr>
            <a:picLocks noChangeAspect="1"/>
          </p:cNvPicPr>
          <p:nvPr/>
        </p:nvPicPr>
        <p:blipFill>
          <a:blip r:embed="rId2"/>
          <a:stretch>
            <a:fillRect/>
          </a:stretch>
        </p:blipFill>
        <p:spPr>
          <a:xfrm>
            <a:off x="8079289" y="83712"/>
            <a:ext cx="4022560" cy="41111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56982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stack of books&#10;&#10;Description automatically generated with medium confidence">
            <a:extLst>
              <a:ext uri="{FF2B5EF4-FFF2-40B4-BE49-F238E27FC236}">
                <a16:creationId xmlns:a16="http://schemas.microsoft.com/office/drawing/2014/main" id="{6173A9AA-C2D4-A671-A0D8-6DD5C50F98F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30315" r="30315"/>
          <a:stretch>
            <a:fillRect/>
          </a:stretch>
        </p:blipFill>
        <p:spPr/>
      </p:pic>
      <p:sp>
        <p:nvSpPr>
          <p:cNvPr id="3" name="Titel 2">
            <a:extLst>
              <a:ext uri="{FF2B5EF4-FFF2-40B4-BE49-F238E27FC236}">
                <a16:creationId xmlns:a16="http://schemas.microsoft.com/office/drawing/2014/main" id="{3DF0A396-B468-4675-4961-125F9CB48D0D}"/>
              </a:ext>
            </a:extLst>
          </p:cNvPr>
          <p:cNvSpPr>
            <a:spLocks noGrp="1"/>
          </p:cNvSpPr>
          <p:nvPr>
            <p:ph type="ctrTitle"/>
          </p:nvPr>
        </p:nvSpPr>
        <p:spPr/>
        <p:txBody>
          <a:bodyPr/>
          <a:lstStyle/>
          <a:p>
            <a:r>
              <a:rPr lang="nl-NL" dirty="0"/>
              <a:t>Inhoud</a:t>
            </a:r>
          </a:p>
        </p:txBody>
      </p:sp>
      <p:sp>
        <p:nvSpPr>
          <p:cNvPr id="4" name="Tijdelijke aanduiding voor tekst 3">
            <a:extLst>
              <a:ext uri="{FF2B5EF4-FFF2-40B4-BE49-F238E27FC236}">
                <a16:creationId xmlns:a16="http://schemas.microsoft.com/office/drawing/2014/main" id="{FBB083A3-1EDE-D307-8F4E-E74B8FFBF2D4}"/>
              </a:ext>
            </a:extLst>
          </p:cNvPr>
          <p:cNvSpPr>
            <a:spLocks noGrp="1"/>
          </p:cNvSpPr>
          <p:nvPr>
            <p:ph type="body" sz="quarter" idx="10"/>
          </p:nvPr>
        </p:nvSpPr>
        <p:spPr/>
        <p:txBody>
          <a:bodyPr/>
          <a:lstStyle/>
          <a:p>
            <a:r>
              <a:rPr lang="nl-NL" dirty="0"/>
              <a:t>Theorie: </a:t>
            </a:r>
          </a:p>
          <a:p>
            <a:r>
              <a:rPr lang="nl-NL" dirty="0"/>
              <a:t>Data verkennen – Studielink</a:t>
            </a:r>
          </a:p>
          <a:p>
            <a:r>
              <a:rPr lang="nl-NL" dirty="0"/>
              <a:t>Prognoses maken – Regressie</a:t>
            </a:r>
          </a:p>
          <a:p>
            <a:endParaRPr lang="nl-NL" dirty="0"/>
          </a:p>
          <a:p>
            <a:r>
              <a:rPr lang="nl-NL" dirty="0"/>
              <a:t>Praktijk:</a:t>
            </a:r>
          </a:p>
          <a:p>
            <a:r>
              <a:rPr lang="nl-NL" dirty="0"/>
              <a:t>Basis vaardigheden – Python + </a:t>
            </a:r>
            <a:r>
              <a:rPr lang="nl-NL" dirty="0" err="1"/>
              <a:t>Jupyter</a:t>
            </a:r>
            <a:r>
              <a:rPr lang="nl-NL" dirty="0"/>
              <a:t> Notebook</a:t>
            </a:r>
          </a:p>
          <a:p>
            <a:r>
              <a:rPr lang="nl-NL" dirty="0" err="1"/>
              <a:t>Let’s</a:t>
            </a:r>
            <a:r>
              <a:rPr lang="nl-NL" dirty="0"/>
              <a:t> get </a:t>
            </a:r>
            <a:r>
              <a:rPr lang="nl-NL" dirty="0" err="1"/>
              <a:t>to</a:t>
            </a:r>
            <a:r>
              <a:rPr lang="nl-NL" dirty="0"/>
              <a:t> </a:t>
            </a:r>
            <a:r>
              <a:rPr lang="nl-NL" dirty="0" err="1"/>
              <a:t>work</a:t>
            </a:r>
            <a:r>
              <a:rPr lang="nl-NL" dirty="0"/>
              <a:t> </a:t>
            </a:r>
            <a:r>
              <a:rPr lang="nl-NL" dirty="0">
                <a:sym typeface="Wingdings" panose="05000000000000000000" pitchFamily="2" charset="2"/>
              </a:rPr>
              <a:t></a:t>
            </a:r>
            <a:endParaRPr lang="nl-NL" dirty="0"/>
          </a:p>
          <a:p>
            <a:endParaRPr lang="nl-NL" dirty="0"/>
          </a:p>
          <a:p>
            <a:r>
              <a:rPr lang="nl-NL" dirty="0"/>
              <a:t>Terugkoppeling:</a:t>
            </a:r>
          </a:p>
          <a:p>
            <a:r>
              <a:rPr lang="nl-NL" dirty="0"/>
              <a:t>Script doornemen</a:t>
            </a:r>
          </a:p>
          <a:p>
            <a:r>
              <a:rPr lang="nl-NL" dirty="0"/>
              <a:t>Vragen</a:t>
            </a:r>
          </a:p>
        </p:txBody>
      </p:sp>
    </p:spTree>
    <p:extLst>
      <p:ext uri="{BB962C8B-B14F-4D97-AF65-F5344CB8AC3E}">
        <p14:creationId xmlns:p14="http://schemas.microsoft.com/office/powerpoint/2010/main" val="245614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hild sitting on a chair&#10;&#10;Description automatically generated with low confidence">
            <a:extLst>
              <a:ext uri="{FF2B5EF4-FFF2-40B4-BE49-F238E27FC236}">
                <a16:creationId xmlns:a16="http://schemas.microsoft.com/office/drawing/2014/main" id="{546E8D60-4F36-13BE-7E28-2DE1DC57724C}"/>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992" r="12992"/>
          <a:stretch>
            <a:fillRect/>
          </a:stretch>
        </p:blipFill>
        <p:spPr/>
      </p:pic>
      <p:sp>
        <p:nvSpPr>
          <p:cNvPr id="3" name="Tijdelijke aanduiding voor tekst 2">
            <a:extLst>
              <a:ext uri="{FF2B5EF4-FFF2-40B4-BE49-F238E27FC236}">
                <a16:creationId xmlns:a16="http://schemas.microsoft.com/office/drawing/2014/main" id="{56D2CA8C-8031-2526-D77D-FBDDE80BA2FD}"/>
              </a:ext>
            </a:extLst>
          </p:cNvPr>
          <p:cNvSpPr>
            <a:spLocks noGrp="1"/>
          </p:cNvSpPr>
          <p:nvPr>
            <p:ph type="body" sz="quarter" idx="10"/>
          </p:nvPr>
        </p:nvSpPr>
        <p:spPr/>
        <p:txBody>
          <a:bodyPr/>
          <a:lstStyle/>
          <a:p>
            <a:r>
              <a:rPr lang="nl-NL" dirty="0"/>
              <a:t>Theorie</a:t>
            </a:r>
          </a:p>
        </p:txBody>
      </p:sp>
      <p:sp>
        <p:nvSpPr>
          <p:cNvPr id="4" name="Titel 3">
            <a:extLst>
              <a:ext uri="{FF2B5EF4-FFF2-40B4-BE49-F238E27FC236}">
                <a16:creationId xmlns:a16="http://schemas.microsoft.com/office/drawing/2014/main" id="{73CF07FF-84E2-ECCE-8890-0FC005D1372D}"/>
              </a:ext>
            </a:extLst>
          </p:cNvPr>
          <p:cNvSpPr>
            <a:spLocks noGrp="1"/>
          </p:cNvSpPr>
          <p:nvPr>
            <p:ph type="ctrTitle"/>
          </p:nvPr>
        </p:nvSpPr>
        <p:spPr/>
        <p:txBody>
          <a:bodyPr/>
          <a:lstStyle/>
          <a:p>
            <a:pPr algn="ctr"/>
            <a:br>
              <a:rPr lang="nl-NL" dirty="0"/>
            </a:br>
            <a:br>
              <a:rPr lang="nl-NL" dirty="0"/>
            </a:br>
            <a:br>
              <a:rPr lang="nl-NL" dirty="0"/>
            </a:br>
            <a:br>
              <a:rPr lang="nl-NL" dirty="0"/>
            </a:br>
            <a:r>
              <a:rPr lang="nl-NL" sz="1600" dirty="0"/>
              <a:t>Data verkenning</a:t>
            </a:r>
            <a:br>
              <a:rPr lang="nl-NL" sz="1600" dirty="0"/>
            </a:br>
            <a:br>
              <a:rPr lang="nl-NL" sz="1600" dirty="0"/>
            </a:br>
            <a:r>
              <a:rPr lang="nl-NL" sz="1600" dirty="0"/>
              <a:t>- Studielink - </a:t>
            </a:r>
            <a:endParaRPr lang="nl-NL" dirty="0"/>
          </a:p>
        </p:txBody>
      </p:sp>
    </p:spTree>
    <p:extLst>
      <p:ext uri="{BB962C8B-B14F-4D97-AF65-F5344CB8AC3E}">
        <p14:creationId xmlns:p14="http://schemas.microsoft.com/office/powerpoint/2010/main" val="2708639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tekst 1">
            <a:extLst>
              <a:ext uri="{FF2B5EF4-FFF2-40B4-BE49-F238E27FC236}">
                <a16:creationId xmlns:a16="http://schemas.microsoft.com/office/drawing/2014/main" id="{C93112CA-F4D9-4D48-9DD2-F206417950AA}"/>
              </a:ext>
            </a:extLst>
          </p:cNvPr>
          <p:cNvSpPr>
            <a:spLocks noGrp="1"/>
          </p:cNvSpPr>
          <p:nvPr>
            <p:ph type="body" sz="quarter" idx="10"/>
          </p:nvPr>
        </p:nvSpPr>
        <p:spPr/>
        <p:txBody>
          <a:bodyPr/>
          <a:lstStyle/>
          <a:p>
            <a:r>
              <a:rPr lang="nl-NL" dirty="0"/>
              <a:t>Studielink</a:t>
            </a:r>
          </a:p>
          <a:p>
            <a:endParaRPr lang="nl-NL" dirty="0"/>
          </a:p>
          <a:p>
            <a:r>
              <a:rPr lang="nl-NL" sz="1800" dirty="0"/>
              <a:t>Telbestanden</a:t>
            </a:r>
          </a:p>
          <a:p>
            <a:endParaRPr lang="nl-NL" sz="1800" dirty="0"/>
          </a:p>
          <a:p>
            <a:r>
              <a:rPr lang="nl-NL" sz="1400" b="0" dirty="0"/>
              <a:t>De telbestanden zijn gebaseerd op de wekelijkse updates van Studielink. Deze updates geven informatie over het aantal inschrijfverzoeken (i.e. aanmeldingen) zoals deze bij Studielink staan geregistreerd. Deze bestanden zijn op aanvraag beschikbaar bij Studielink voor selecte hogeschoolmedewerkers.</a:t>
            </a:r>
            <a:endParaRPr lang="nl-NL" sz="1800" b="0" dirty="0"/>
          </a:p>
        </p:txBody>
      </p:sp>
    </p:spTree>
    <p:extLst>
      <p:ext uri="{BB962C8B-B14F-4D97-AF65-F5344CB8AC3E}">
        <p14:creationId xmlns:p14="http://schemas.microsoft.com/office/powerpoint/2010/main" val="3915563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7B4CC5-56BD-5970-0A3C-4AAF63719F95}"/>
              </a:ext>
            </a:extLst>
          </p:cNvPr>
          <p:cNvSpPr>
            <a:spLocks noGrp="1"/>
          </p:cNvSpPr>
          <p:nvPr>
            <p:ph type="body" sz="quarter" idx="10"/>
          </p:nvPr>
        </p:nvSpPr>
        <p:spPr/>
        <p:txBody>
          <a:bodyPr/>
          <a:lstStyle/>
          <a:p>
            <a:r>
              <a:rPr lang="nl-NL" dirty="0"/>
              <a:t>Studielink</a:t>
            </a:r>
          </a:p>
          <a:p>
            <a:endParaRPr lang="nl-NL" dirty="0"/>
          </a:p>
          <a:p>
            <a:r>
              <a:rPr lang="nl-NL" sz="2000" dirty="0"/>
              <a:t>Ruwe data*</a:t>
            </a:r>
          </a:p>
          <a:p>
            <a:endParaRPr lang="nl-NL" dirty="0"/>
          </a:p>
          <a:p>
            <a:endParaRPr lang="nl-NL" dirty="0"/>
          </a:p>
          <a:p>
            <a:endParaRPr lang="nl-NL" dirty="0"/>
          </a:p>
          <a:p>
            <a:endParaRPr lang="nl-NL" dirty="0"/>
          </a:p>
          <a:p>
            <a:endParaRPr lang="nl-NL" dirty="0"/>
          </a:p>
          <a:p>
            <a:r>
              <a:rPr lang="nl-NL" sz="1600" dirty="0"/>
              <a:t>*Fictieve data!</a:t>
            </a:r>
          </a:p>
        </p:txBody>
      </p:sp>
      <p:pic>
        <p:nvPicPr>
          <p:cNvPr id="6" name="Picture 5">
            <a:extLst>
              <a:ext uri="{FF2B5EF4-FFF2-40B4-BE49-F238E27FC236}">
                <a16:creationId xmlns:a16="http://schemas.microsoft.com/office/drawing/2014/main" id="{0D3A6597-0D82-AE74-CAC1-2A6AAEA6E581}"/>
              </a:ext>
            </a:extLst>
          </p:cNvPr>
          <p:cNvPicPr>
            <a:picLocks noChangeAspect="1"/>
          </p:cNvPicPr>
          <p:nvPr/>
        </p:nvPicPr>
        <p:blipFill>
          <a:blip r:embed="rId2"/>
          <a:stretch>
            <a:fillRect/>
          </a:stretch>
        </p:blipFill>
        <p:spPr>
          <a:xfrm>
            <a:off x="0" y="2580369"/>
            <a:ext cx="12192000" cy="1697262"/>
          </a:xfrm>
          <a:prstGeom prst="rect">
            <a:avLst/>
          </a:prstGeom>
        </p:spPr>
      </p:pic>
    </p:spTree>
    <p:extLst>
      <p:ext uri="{BB962C8B-B14F-4D97-AF65-F5344CB8AC3E}">
        <p14:creationId xmlns:p14="http://schemas.microsoft.com/office/powerpoint/2010/main" val="2381722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E66F537-0841-52D7-6ACD-E9D7B0E688BA}"/>
              </a:ext>
            </a:extLst>
          </p:cNvPr>
          <p:cNvSpPr>
            <a:spLocks noGrp="1"/>
          </p:cNvSpPr>
          <p:nvPr>
            <p:ph type="body" sz="quarter" idx="10"/>
          </p:nvPr>
        </p:nvSpPr>
        <p:spPr/>
        <p:txBody>
          <a:bodyPr/>
          <a:lstStyle/>
          <a:p>
            <a:r>
              <a:rPr lang="nl-NL" dirty="0"/>
              <a:t>Studielink</a:t>
            </a:r>
          </a:p>
          <a:p>
            <a:endParaRPr lang="nl-NL" dirty="0"/>
          </a:p>
          <a:p>
            <a:r>
              <a:rPr lang="nl-NL" sz="1800" dirty="0"/>
              <a:t>Bewerkingen*</a:t>
            </a:r>
          </a:p>
          <a:p>
            <a:r>
              <a:rPr lang="nl-NL" sz="1800" b="0" dirty="0"/>
              <a:t>- Week bestanden combineren tot 1 groot bestand</a:t>
            </a:r>
          </a:p>
          <a:p>
            <a:r>
              <a:rPr lang="nl-NL" sz="1800" b="0" dirty="0"/>
              <a:t>- </a:t>
            </a:r>
            <a:r>
              <a:rPr lang="nl-NL" sz="1800" b="0" dirty="0" err="1"/>
              <a:t>Brin</a:t>
            </a:r>
            <a:r>
              <a:rPr lang="nl-NL" sz="1800" b="0" dirty="0"/>
              <a:t> volgnummer -&gt; 6 en 06 -&gt; mappen naar zelfde nummer</a:t>
            </a:r>
          </a:p>
          <a:p>
            <a:r>
              <a:rPr lang="nl-NL" sz="1800" b="0" dirty="0"/>
              <a:t>- Maanden -&gt; 9 en 09 -&gt; mappen naar zelfde maand</a:t>
            </a:r>
          </a:p>
          <a:p>
            <a:r>
              <a:rPr lang="nl-NL" sz="1800" b="0" dirty="0"/>
              <a:t>- Filters toepassen:</a:t>
            </a:r>
          </a:p>
          <a:p>
            <a:r>
              <a:rPr lang="nl-NL" sz="1800" b="0" dirty="0"/>
              <a:t>	- Inschrijvingen </a:t>
            </a:r>
            <a:r>
              <a:rPr lang="nl-NL" sz="1800" b="0" dirty="0" err="1"/>
              <a:t>hogerejaars</a:t>
            </a:r>
            <a:r>
              <a:rPr lang="nl-NL" sz="1800" b="0" dirty="0"/>
              <a:t> eruit halen</a:t>
            </a:r>
          </a:p>
          <a:p>
            <a:r>
              <a:rPr lang="nl-NL" sz="1800" b="0" dirty="0"/>
              <a:t>	- Voltijd (of deeltijd/duaal)</a:t>
            </a:r>
          </a:p>
          <a:p>
            <a:r>
              <a:rPr lang="nl-NL" sz="1800" b="0" dirty="0"/>
              <a:t>	- Opleidingen met afwijkende inschrijfdatum</a:t>
            </a:r>
          </a:p>
          <a:p>
            <a:r>
              <a:rPr lang="nl-NL" sz="1800" b="0" dirty="0"/>
              <a:t>	- Opleidingen met </a:t>
            </a:r>
            <a:r>
              <a:rPr lang="nl-NL" sz="1800" b="0" dirty="0" err="1"/>
              <a:t>numerus</a:t>
            </a:r>
            <a:r>
              <a:rPr lang="nl-NL" sz="1800" b="0" dirty="0"/>
              <a:t> fixus </a:t>
            </a:r>
          </a:p>
          <a:p>
            <a:r>
              <a:rPr lang="nl-NL" sz="1800" b="0" dirty="0"/>
              <a:t>- Aantallen per week en per studie optellen</a:t>
            </a:r>
          </a:p>
          <a:p>
            <a:endParaRPr lang="nl-NL" sz="1800" b="0" dirty="0"/>
          </a:p>
          <a:p>
            <a:endParaRPr lang="nl-NL" sz="1800" b="0" dirty="0"/>
          </a:p>
          <a:p>
            <a:r>
              <a:rPr lang="nl-NL" sz="1100" b="0" dirty="0"/>
              <a:t>* Dit is niet een volledige lijst en kan per instelling verschillen</a:t>
            </a:r>
          </a:p>
        </p:txBody>
      </p:sp>
    </p:spTree>
    <p:extLst>
      <p:ext uri="{BB962C8B-B14F-4D97-AF65-F5344CB8AC3E}">
        <p14:creationId xmlns:p14="http://schemas.microsoft.com/office/powerpoint/2010/main" val="700017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9A0F6F-D867-7424-83DB-B06D9D349143}"/>
              </a:ext>
            </a:extLst>
          </p:cNvPr>
          <p:cNvSpPr>
            <a:spLocks noGrp="1"/>
          </p:cNvSpPr>
          <p:nvPr>
            <p:ph type="body" sz="quarter" idx="10"/>
          </p:nvPr>
        </p:nvSpPr>
        <p:spPr/>
        <p:txBody>
          <a:bodyPr/>
          <a:lstStyle/>
          <a:p>
            <a:r>
              <a:rPr lang="nl-NL" dirty="0"/>
              <a:t>Studielink</a:t>
            </a:r>
          </a:p>
          <a:p>
            <a:endParaRPr lang="nl-NL" dirty="0"/>
          </a:p>
          <a:p>
            <a:r>
              <a:rPr lang="nl-NL" sz="2000" dirty="0" err="1"/>
              <a:t>Preprocessed</a:t>
            </a:r>
            <a:r>
              <a:rPr lang="nl-NL" sz="2000" dirty="0"/>
              <a:t> dataset*</a:t>
            </a:r>
          </a:p>
          <a:p>
            <a:endParaRPr lang="nl-NL" dirty="0"/>
          </a:p>
          <a:p>
            <a:endParaRPr lang="nl-NL" dirty="0"/>
          </a:p>
          <a:p>
            <a:endParaRPr lang="nl-NL" dirty="0"/>
          </a:p>
          <a:p>
            <a:endParaRPr lang="nl-NL" dirty="0"/>
          </a:p>
          <a:p>
            <a:endParaRPr lang="nl-NL" dirty="0"/>
          </a:p>
          <a:p>
            <a:endParaRPr lang="nl-NL" dirty="0"/>
          </a:p>
          <a:p>
            <a:endParaRPr lang="nl-NL" dirty="0"/>
          </a:p>
          <a:p>
            <a:endParaRPr lang="nl-NL" dirty="0"/>
          </a:p>
          <a:p>
            <a:r>
              <a:rPr lang="nl-NL" sz="1800" dirty="0"/>
              <a:t>*Fictieve data!</a:t>
            </a:r>
          </a:p>
        </p:txBody>
      </p:sp>
      <p:pic>
        <p:nvPicPr>
          <p:cNvPr id="4" name="Picture 3">
            <a:extLst>
              <a:ext uri="{FF2B5EF4-FFF2-40B4-BE49-F238E27FC236}">
                <a16:creationId xmlns:a16="http://schemas.microsoft.com/office/drawing/2014/main" id="{598AFF43-40D7-063C-B388-798BE871E4DE}"/>
              </a:ext>
            </a:extLst>
          </p:cNvPr>
          <p:cNvPicPr>
            <a:picLocks noChangeAspect="1"/>
          </p:cNvPicPr>
          <p:nvPr/>
        </p:nvPicPr>
        <p:blipFill>
          <a:blip r:embed="rId2"/>
          <a:stretch>
            <a:fillRect/>
          </a:stretch>
        </p:blipFill>
        <p:spPr>
          <a:xfrm>
            <a:off x="938212" y="2611211"/>
            <a:ext cx="10315575" cy="3028950"/>
          </a:xfrm>
          <a:prstGeom prst="rect">
            <a:avLst/>
          </a:prstGeom>
        </p:spPr>
      </p:pic>
    </p:spTree>
    <p:extLst>
      <p:ext uri="{BB962C8B-B14F-4D97-AF65-F5344CB8AC3E}">
        <p14:creationId xmlns:p14="http://schemas.microsoft.com/office/powerpoint/2010/main" val="2790020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child sitting on a chair&#10;&#10;Description automatically generated with low confidence">
            <a:extLst>
              <a:ext uri="{FF2B5EF4-FFF2-40B4-BE49-F238E27FC236}">
                <a16:creationId xmlns:a16="http://schemas.microsoft.com/office/drawing/2014/main" id="{35A5BA82-FB60-FAD4-1E7A-6BEA02F89D93}"/>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2992" r="12992"/>
          <a:stretch>
            <a:fillRect/>
          </a:stretch>
        </p:blipFill>
        <p:spPr/>
      </p:pic>
      <p:sp>
        <p:nvSpPr>
          <p:cNvPr id="3" name="Text Placeholder 2">
            <a:extLst>
              <a:ext uri="{FF2B5EF4-FFF2-40B4-BE49-F238E27FC236}">
                <a16:creationId xmlns:a16="http://schemas.microsoft.com/office/drawing/2014/main" id="{C747A5E0-0261-C4E9-C121-53C3FEB1C010}"/>
              </a:ext>
            </a:extLst>
          </p:cNvPr>
          <p:cNvSpPr>
            <a:spLocks noGrp="1"/>
          </p:cNvSpPr>
          <p:nvPr>
            <p:ph type="body" sz="quarter" idx="10"/>
          </p:nvPr>
        </p:nvSpPr>
        <p:spPr/>
        <p:txBody>
          <a:bodyPr/>
          <a:lstStyle/>
          <a:p>
            <a:r>
              <a:rPr lang="nl-NL" dirty="0"/>
              <a:t>Theorie</a:t>
            </a:r>
          </a:p>
        </p:txBody>
      </p:sp>
      <p:sp>
        <p:nvSpPr>
          <p:cNvPr id="4" name="Title 3">
            <a:extLst>
              <a:ext uri="{FF2B5EF4-FFF2-40B4-BE49-F238E27FC236}">
                <a16:creationId xmlns:a16="http://schemas.microsoft.com/office/drawing/2014/main" id="{E4970D2E-4C4A-F70A-EE8F-C4ED4FEC0FF0}"/>
              </a:ext>
            </a:extLst>
          </p:cNvPr>
          <p:cNvSpPr>
            <a:spLocks noGrp="1"/>
          </p:cNvSpPr>
          <p:nvPr>
            <p:ph type="ctrTitle"/>
          </p:nvPr>
        </p:nvSpPr>
        <p:spPr/>
        <p:txBody>
          <a:bodyPr/>
          <a:lstStyle/>
          <a:p>
            <a:pPr algn="ctr"/>
            <a:br>
              <a:rPr lang="nl-NL" dirty="0"/>
            </a:br>
            <a:br>
              <a:rPr lang="nl-NL" dirty="0"/>
            </a:br>
            <a:br>
              <a:rPr lang="nl-NL" dirty="0"/>
            </a:br>
            <a:br>
              <a:rPr lang="nl-NL" sz="1600" dirty="0"/>
            </a:br>
            <a:r>
              <a:rPr lang="nl-NL" sz="1600" dirty="0"/>
              <a:t>Prognose maken</a:t>
            </a:r>
            <a:br>
              <a:rPr lang="nl-NL" sz="1600" dirty="0"/>
            </a:br>
            <a:br>
              <a:rPr lang="nl-NL" sz="1600" dirty="0"/>
            </a:br>
            <a:r>
              <a:rPr lang="nl-NL" sz="1600" dirty="0"/>
              <a:t>- Regressie - </a:t>
            </a:r>
            <a:endParaRPr lang="nl-NL" dirty="0"/>
          </a:p>
        </p:txBody>
      </p:sp>
    </p:spTree>
    <p:extLst>
      <p:ext uri="{BB962C8B-B14F-4D97-AF65-F5344CB8AC3E}">
        <p14:creationId xmlns:p14="http://schemas.microsoft.com/office/powerpoint/2010/main" val="7048448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3A2362-79F6-C5C2-48B4-8090AD194BAC}"/>
              </a:ext>
            </a:extLst>
          </p:cNvPr>
          <p:cNvSpPr>
            <a:spLocks noGrp="1"/>
          </p:cNvSpPr>
          <p:nvPr>
            <p:ph type="body" sz="quarter" idx="10"/>
          </p:nvPr>
        </p:nvSpPr>
        <p:spPr>
          <a:xfrm>
            <a:off x="427038" y="985653"/>
            <a:ext cx="4733685" cy="4787186"/>
          </a:xfrm>
        </p:spPr>
        <p:txBody>
          <a:bodyPr/>
          <a:lstStyle/>
          <a:p>
            <a:r>
              <a:rPr lang="nl-NL" dirty="0"/>
              <a:t>Regressie</a:t>
            </a:r>
          </a:p>
          <a:p>
            <a:endParaRPr lang="nl-NL" dirty="0"/>
          </a:p>
          <a:p>
            <a:r>
              <a:rPr lang="nl-NL" b="0" dirty="0"/>
              <a:t>Mocht je je geheugen willen opfrissen of de onderliggende formules willen bekijken:</a:t>
            </a:r>
          </a:p>
          <a:p>
            <a:r>
              <a:rPr lang="nl-NL" b="0" dirty="0"/>
              <a:t>https://nl.wikipedia.org/wiki/Regressieanalyse</a:t>
            </a:r>
          </a:p>
        </p:txBody>
      </p:sp>
      <p:pic>
        <p:nvPicPr>
          <p:cNvPr id="2050" name="Picture 2">
            <a:extLst>
              <a:ext uri="{FF2B5EF4-FFF2-40B4-BE49-F238E27FC236}">
                <a16:creationId xmlns:a16="http://schemas.microsoft.com/office/drawing/2014/main" id="{87DD1B49-EB00-AEF7-175D-16899C044E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9681" y="1590153"/>
            <a:ext cx="6891338" cy="506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0436162"/>
      </p:ext>
    </p:extLst>
  </p:cSld>
  <p:clrMapOvr>
    <a:masterClrMapping/>
  </p:clrMapOvr>
</p:sld>
</file>

<file path=ppt/theme/theme1.xml><?xml version="1.0" encoding="utf-8"?>
<a:theme xmlns:a="http://schemas.openxmlformats.org/drawingml/2006/main" name="Introslides">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Avans Hogesch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0808A0A1-662F-494C-BF0B-C7E20D199D5C}" vid="{8C97DA08-42AF-481D-AA11-FC54C7D64B94}"/>
    </a:ext>
  </a:extLst>
</a:theme>
</file>

<file path=ppt/theme/theme2.xml><?xml version="1.0" encoding="utf-8"?>
<a:theme xmlns:a="http://schemas.openxmlformats.org/drawingml/2006/main" name="Tekst en figuren">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Avans Hogesch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0808A0A1-662F-494C-BF0B-C7E20D199D5C}" vid="{CEE3924D-791B-4911-9311-82025810E4B7}"/>
    </a:ext>
  </a:extLst>
</a:theme>
</file>

<file path=ppt/theme/theme3.xml><?xml version="1.0" encoding="utf-8"?>
<a:theme xmlns:a="http://schemas.openxmlformats.org/drawingml/2006/main" name="Kleurslides">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Avans Hogesch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0808A0A1-662F-494C-BF0B-C7E20D199D5C}" vid="{6C89CF62-C247-46FB-BA3E-B11BAEF40CE2}"/>
    </a:ext>
  </a:extLst>
</a:theme>
</file>

<file path=ppt/theme/theme4.xml><?xml version="1.0" encoding="utf-8"?>
<a:theme xmlns:a="http://schemas.openxmlformats.org/drawingml/2006/main" name="Blanco slide">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Avans Hogeschool">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0808A0A1-662F-494C-BF0B-C7E20D199D5C}" vid="{4F9CDC23-C111-4912-823C-B813AB148F76}"/>
    </a:ext>
  </a:extLst>
</a:theme>
</file>

<file path=ppt/theme/theme5.xml><?xml version="1.0" encoding="utf-8"?>
<a:theme xmlns:a="http://schemas.openxmlformats.org/drawingml/2006/main" name="Einde slides">
  <a:themeElements>
    <a:clrScheme name="Avans Hogeschool">
      <a:dk1>
        <a:srgbClr val="FFFFFF"/>
      </a:dk1>
      <a:lt1>
        <a:srgbClr val="151515"/>
      </a:lt1>
      <a:dk2>
        <a:srgbClr val="D8D8D8"/>
      </a:dk2>
      <a:lt2>
        <a:srgbClr val="A5A5A5"/>
      </a:lt2>
      <a:accent1>
        <a:srgbClr val="C6002A"/>
      </a:accent1>
      <a:accent2>
        <a:srgbClr val="2A8BBF"/>
      </a:accent2>
      <a:accent3>
        <a:srgbClr val="009497"/>
      </a:accent3>
      <a:accent4>
        <a:srgbClr val="8F9C1B"/>
      </a:accent4>
      <a:accent5>
        <a:srgbClr val="BD4A91"/>
      </a:accent5>
      <a:accent6>
        <a:srgbClr val="F08830"/>
      </a:accent6>
      <a:hlink>
        <a:srgbClr val="C6002A"/>
      </a:hlink>
      <a:folHlink>
        <a:srgbClr val="C6002A"/>
      </a:folHlink>
    </a:clrScheme>
    <a:fontScheme name="Verdan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e1" id="{0808A0A1-662F-494C-BF0B-C7E20D199D5C}" vid="{77409B75-E75C-4077-9B42-8811CB3DCA39}"/>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228D5293B622A4981A14DC3C5FC2BBD" ma:contentTypeVersion="16" ma:contentTypeDescription="Een nieuw document maken." ma:contentTypeScope="" ma:versionID="d82f44939d3e142fae5bfd53c58bb7e5">
  <xsd:schema xmlns:xsd="http://www.w3.org/2001/XMLSchema" xmlns:xs="http://www.w3.org/2001/XMLSchema" xmlns:p="http://schemas.microsoft.com/office/2006/metadata/properties" xmlns:ns2="f63696f1-6bfc-454e-907e-a70dc86e18b8" xmlns:ns3="a39cfe53-59bc-436a-8206-65aa7a262aba" targetNamespace="http://schemas.microsoft.com/office/2006/metadata/properties" ma:root="true" ma:fieldsID="896ec73c10f65ce49508c3b67f40810e" ns2:_="" ns3:_="">
    <xsd:import namespace="f63696f1-6bfc-454e-907e-a70dc86e18b8"/>
    <xsd:import namespace="a39cfe53-59bc-436a-8206-65aa7a262aba"/>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GenerationTime" minOccurs="0"/>
                <xsd:element ref="ns3:MediaServiceEventHashCode" minOccurs="0"/>
                <xsd:element ref="ns3:MediaServiceDateTaken" minOccurs="0"/>
                <xsd:element ref="ns3:MediaServiceOCR" minOccurs="0"/>
                <xsd:element ref="ns3:MediaServiceLocation"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63696f1-6bfc-454e-907e-a70dc86e18b8" elementFormDefault="qualified">
    <xsd:import namespace="http://schemas.microsoft.com/office/2006/documentManagement/types"/>
    <xsd:import namespace="http://schemas.microsoft.com/office/infopath/2007/PartnerControls"/>
    <xsd:element name="SharedWithUsers" ma:index="8"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4fddf77c-8a97-4078-a894-6f117a478c3d}" ma:internalName="TaxCatchAll" ma:showField="CatchAllData" ma:web="f63696f1-6bfc-454e-907e-a70dc86e18b8">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39cfe53-59bc-436a-8206-65aa7a262aba"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bbc12d8d-c97a-4a38-bef5-46718563464c"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9cfe53-59bc-436a-8206-65aa7a262aba">
      <Terms xmlns="http://schemas.microsoft.com/office/infopath/2007/PartnerControls"/>
    </lcf76f155ced4ddcb4097134ff3c332f>
    <TaxCatchAll xmlns="f63696f1-6bfc-454e-907e-a70dc86e18b8" xsi:nil="true"/>
  </documentManagement>
</p:properties>
</file>

<file path=customXml/itemProps1.xml><?xml version="1.0" encoding="utf-8"?>
<ds:datastoreItem xmlns:ds="http://schemas.openxmlformats.org/officeDocument/2006/customXml" ds:itemID="{5395E75F-EC16-4A62-92E6-53A2DB8695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63696f1-6bfc-454e-907e-a70dc86e18b8"/>
    <ds:schemaRef ds:uri="a39cfe53-59bc-436a-8206-65aa7a262ab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2B20315-8F95-4543-AC0A-B51661242EA7}">
  <ds:schemaRefs>
    <ds:schemaRef ds:uri="http://schemas.microsoft.com/sharepoint/v3/contenttype/forms"/>
  </ds:schemaRefs>
</ds:datastoreItem>
</file>

<file path=customXml/itemProps3.xml><?xml version="1.0" encoding="utf-8"?>
<ds:datastoreItem xmlns:ds="http://schemas.openxmlformats.org/officeDocument/2006/customXml" ds:itemID="{D7ACDD6D-375A-4DF3-A46C-69338B161E4B}">
  <ds:schemaRefs>
    <ds:schemaRef ds:uri="http://purl.org/dc/terms/"/>
    <ds:schemaRef ds:uri="d45c63aa-09b5-4749-8f1a-326fb99f9e68"/>
    <ds:schemaRef ds:uri="http://schemas.openxmlformats.org/package/2006/metadata/core-properties"/>
    <ds:schemaRef ds:uri="http://www.w3.org/XML/1998/namespace"/>
    <ds:schemaRef ds:uri="http://schemas.microsoft.com/office/2006/documentManagement/types"/>
    <ds:schemaRef ds:uri="http://purl.org/dc/elements/1.1/"/>
    <ds:schemaRef ds:uri="http://schemas.microsoft.com/office/infopath/2007/PartnerControls"/>
    <ds:schemaRef ds:uri="85cbf34a-dfb4-420a-bb1b-4bc96c9b951a"/>
    <ds:schemaRef ds:uri="http://schemas.microsoft.com/office/2006/metadata/properties"/>
    <ds:schemaRef ds:uri="http://purl.org/dc/dcmitype/"/>
    <ds:schemaRef ds:uri="a39cfe53-59bc-436a-8206-65aa7a262aba"/>
    <ds:schemaRef ds:uri="f63696f1-6bfc-454e-907e-a70dc86e18b8"/>
  </ds:schemaRefs>
</ds:datastoreItem>
</file>

<file path=docProps/app.xml><?xml version="1.0" encoding="utf-8"?>
<Properties xmlns="http://schemas.openxmlformats.org/officeDocument/2006/extended-properties" xmlns:vt="http://schemas.openxmlformats.org/officeDocument/2006/docPropsVTypes">
  <Template>AVA200276_Presentatie-template_V5</Template>
  <TotalTime>0</TotalTime>
  <Words>425</Words>
  <Application>Microsoft Office PowerPoint</Application>
  <PresentationFormat>Widescreen</PresentationFormat>
  <Paragraphs>98</Paragraphs>
  <Slides>16</Slides>
  <Notes>0</Notes>
  <HiddenSlides>0</HiddenSlides>
  <MMClips>0</MMClips>
  <ScaleCrop>false</ScaleCrop>
  <HeadingPairs>
    <vt:vector size="6" baseType="variant">
      <vt:variant>
        <vt:lpstr>Fonts Used</vt:lpstr>
      </vt:variant>
      <vt:variant>
        <vt:i4>2</vt:i4>
      </vt:variant>
      <vt:variant>
        <vt:lpstr>Theme</vt:lpstr>
      </vt:variant>
      <vt:variant>
        <vt:i4>5</vt:i4>
      </vt:variant>
      <vt:variant>
        <vt:lpstr>Slide Titles</vt:lpstr>
      </vt:variant>
      <vt:variant>
        <vt:i4>16</vt:i4>
      </vt:variant>
    </vt:vector>
  </HeadingPairs>
  <TitlesOfParts>
    <vt:vector size="23" baseType="lpstr">
      <vt:lpstr>Arial</vt:lpstr>
      <vt:lpstr>Verdana</vt:lpstr>
      <vt:lpstr>Introslides</vt:lpstr>
      <vt:lpstr>Tekst en figuren</vt:lpstr>
      <vt:lpstr>Kleurslides</vt:lpstr>
      <vt:lpstr>Blanco slide</vt:lpstr>
      <vt:lpstr>Einde slides</vt:lpstr>
      <vt:lpstr>Workshop Instroom Voorspellen Lotte van Dijk Avans IR</vt:lpstr>
      <vt:lpstr>Inhoud</vt:lpstr>
      <vt:lpstr>    Data verkenning  - Studielink - </vt:lpstr>
      <vt:lpstr>PowerPoint Presentation</vt:lpstr>
      <vt:lpstr>PowerPoint Presentation</vt:lpstr>
      <vt:lpstr>PowerPoint Presentation</vt:lpstr>
      <vt:lpstr>PowerPoint Presentation</vt:lpstr>
      <vt:lpstr>    Prognose maken  - Regressie - </vt:lpstr>
      <vt:lpstr>PowerPoint Presentation</vt:lpstr>
      <vt:lpstr>PowerPoint Presentation</vt:lpstr>
      <vt:lpstr>   Basis vaardigheden   – Python + Jupyter Notebook -</vt:lpstr>
      <vt:lpstr>PowerPoint Presentation</vt:lpstr>
      <vt:lpstr>PowerPoint Presentation</vt:lpstr>
      <vt:lpstr>    Let’s get to work  -  - </vt:lpstr>
      <vt:lpstr>   Script  &amp;  Vragen</vt:lpstr>
      <vt:lpstr>Bedankt voor de aandacht!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Chantal Grosfeld</dc:creator>
  <cp:lastModifiedBy>Lotte van Dijk</cp:lastModifiedBy>
  <cp:revision>8</cp:revision>
  <dcterms:created xsi:type="dcterms:W3CDTF">2020-12-15T10:42:02Z</dcterms:created>
  <dcterms:modified xsi:type="dcterms:W3CDTF">2022-11-01T21:20:27Z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0x0101002228D5293B622A4981A14DC3C5FC2BBD</vt:lpwstr>
  </property>
</Properties>
</file>